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slideLayouts/slideLayout25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1"/>
    <p:sldMasterId id="2147483660" r:id="rId2"/>
  </p:sldMasterIdLst>
  <p:notesMasterIdLst>
    <p:notesMasterId r:id="rId15"/>
  </p:notesMasterIdLst>
  <p:handoutMasterIdLst>
    <p:handoutMasterId r:id="rId16"/>
  </p:handoutMasterIdLst>
  <p:sldIdLst>
    <p:sldId id="257" r:id="rId3"/>
    <p:sldId id="274" r:id="rId4"/>
    <p:sldId id="286" r:id="rId5"/>
    <p:sldId id="288" r:id="rId6"/>
    <p:sldId id="287" r:id="rId7"/>
    <p:sldId id="289" r:id="rId8"/>
    <p:sldId id="290" r:id="rId9"/>
    <p:sldId id="291" r:id="rId10"/>
    <p:sldId id="292" r:id="rId11"/>
    <p:sldId id="293" r:id="rId12"/>
    <p:sldId id="294" r:id="rId13"/>
    <p:sldId id="295" r:id="rId14"/>
  </p:sldIdLst>
  <p:sldSz cx="14630400" cy="8229600"/>
  <p:notesSz cx="6858000" cy="9144000"/>
  <p:defaultTextStyle>
    <a:defPPr>
      <a:defRPr lang="en-US"/>
    </a:defPPr>
    <a:lvl1pPr marL="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1pPr>
    <a:lvl2pPr marL="65311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2pPr>
    <a:lvl3pPr marL="130622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3pPr>
    <a:lvl4pPr marL="195933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4pPr>
    <a:lvl5pPr marL="261244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5pPr>
    <a:lvl6pPr marL="326555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6pPr>
    <a:lvl7pPr marL="391866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7pPr>
    <a:lvl8pPr marL="457177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8pPr>
    <a:lvl9pPr marL="5224882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</p:showPr>
  <p:clrMru>
    <a:srgbClr val="000000"/>
    <a:srgbClr val="EB821C"/>
    <a:srgbClr val="C9FF4F"/>
    <a:srgbClr val="E2DCA2"/>
    <a:srgbClr val="003618"/>
    <a:srgbClr val="4D4D4D"/>
    <a:srgbClr val="FFF2C9"/>
    <a:srgbClr val="D8000B"/>
    <a:srgbClr val="12004C"/>
    <a:srgbClr val="FFC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965" autoAdjust="0"/>
    <p:restoredTop sz="86359" autoAdjust="0"/>
  </p:normalViewPr>
  <p:slideViewPr>
    <p:cSldViewPr snapToGrid="0" showGuides="1">
      <p:cViewPr>
        <p:scale>
          <a:sx n="53" d="100"/>
          <a:sy n="53" d="100"/>
        </p:scale>
        <p:origin x="-672" y="-126"/>
      </p:cViewPr>
      <p:guideLst>
        <p:guide orient="horz" pos="2592"/>
        <p:guide pos="890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85" d="100"/>
          <a:sy n="85" d="100"/>
        </p:scale>
        <p:origin x="-3822" y="-96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F6DD0B-67E4-48BA-9159-95D4229DAE2E}" type="datetimeFigureOut">
              <a:rPr lang="en-US" smtClean="0"/>
              <a:pPr/>
              <a:t>10/26/2012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8FC6A1-29F2-47FA-8A99-028EDD747D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7118599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EB5CCA-90F7-43BE-B667-49793D8D546B}" type="datetimeFigureOut">
              <a:rPr lang="en-US" smtClean="0"/>
              <a:pPr/>
              <a:t>10/26/2012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F48C07-B558-4E62-9C0F-76C3F2A1F2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411645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653110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1306220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959331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2612441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3265551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3918661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4571771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5224882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slide" Target="../slides/slide3.xml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 rot="18900000">
            <a:off x="-2133614" y="270174"/>
            <a:ext cx="7535333" cy="25871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7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54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PRO</a:t>
            </a:r>
            <a:endParaRPr lang="en-US" sz="5400" b="1" baseline="0" dirty="0" smtClean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7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54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AUDIO</a:t>
            </a:r>
            <a:br>
              <a:rPr lang="en-US" sz="54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 sz="54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NETWORK</a:t>
            </a:r>
          </a:p>
          <a:p>
            <a:pPr algn="ctr">
              <a:lnSpc>
                <a:spcPct val="7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54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 STANDARDS</a:t>
            </a:r>
            <a:endParaRPr lang="en-US" sz="5400" b="1" dirty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13582650" y="7353300"/>
            <a:ext cx="685800" cy="685800"/>
            <a:chOff x="13601700" y="7219950"/>
            <a:chExt cx="859536" cy="859536"/>
          </a:xfrm>
        </p:grpSpPr>
        <p:sp>
          <p:nvSpPr>
            <p:cNvPr id="6" name="Rectangle 5"/>
            <p:cNvSpPr/>
            <p:nvPr userDrawn="1"/>
          </p:nvSpPr>
          <p:spPr>
            <a:xfrm>
              <a:off x="13601700" y="7219950"/>
              <a:ext cx="859536" cy="859536"/>
            </a:xfrm>
            <a:prstGeom prst="rect">
              <a:avLst/>
            </a:prstGeom>
            <a:gradFill flip="none" rotWithShape="1">
              <a:gsLst>
                <a:gs pos="100000">
                  <a:schemeClr val="bg1">
                    <a:lumMod val="5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rect">
                <a:fillToRect l="100000" t="100000"/>
              </a:path>
              <a:tileRect r="-100000" b="-100000"/>
            </a:gradFill>
            <a:ln w="6350">
              <a:solidFill>
                <a:srgbClr val="12004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rgbClr val="12004C"/>
                </a:solidFill>
              </a:endParaRPr>
            </a:p>
          </p:txBody>
        </p:sp>
        <p:sp>
          <p:nvSpPr>
            <p:cNvPr id="4" name="Action Button: Forward or Next 3">
              <a:hlinkClick r:id="rId2" action="ppaction://hlinksldjump" highlightClick="1"/>
            </p:cNvPr>
            <p:cNvSpPr/>
            <p:nvPr userDrawn="1"/>
          </p:nvSpPr>
          <p:spPr>
            <a:xfrm>
              <a:off x="13724041" y="7326525"/>
              <a:ext cx="614855" cy="646386"/>
            </a:xfrm>
            <a:prstGeom prst="actionButtonForwardNext">
              <a:avLst/>
            </a:prstGeom>
            <a:solidFill>
              <a:srgbClr val="FFF2C9"/>
            </a:solidFill>
            <a:ln w="6350">
              <a:solidFill>
                <a:srgbClr val="12004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rgbClr val="12004C"/>
                </a:solidFill>
              </a:endParaRPr>
            </a:p>
          </p:txBody>
        </p:sp>
      </p:grpSp>
      <p:sp>
        <p:nvSpPr>
          <p:cNvPr id="7" name="Rounded Rectangle 6"/>
          <p:cNvSpPr/>
          <p:nvPr userDrawn="1"/>
        </p:nvSpPr>
        <p:spPr>
          <a:xfrm>
            <a:off x="14401800" y="895350"/>
            <a:ext cx="3276600" cy="685800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42000">
                <a:srgbClr val="F7F7F7"/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10800000" scaled="1"/>
            <a:tileRect/>
          </a:gra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5760" rtlCol="0" anchor="ctr"/>
          <a:lstStyle/>
          <a:p>
            <a:pPr algn="l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 userDrawn="1"/>
        </p:nvSpPr>
        <p:spPr>
          <a:xfrm>
            <a:off x="14401800" y="1714500"/>
            <a:ext cx="3276600" cy="685800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algn="l" defTabSz="914400" rtl="0" eaLnBrk="1" latinLnBrk="0" hangingPunct="1"/>
            <a:endParaRPr lang="en-US" sz="1800" kern="1200" dirty="0">
              <a:solidFill>
                <a:schemeClr val="tx1">
                  <a:lumMod val="40000"/>
                  <a:lumOff val="6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ounded Rectangle 9"/>
          <p:cNvSpPr/>
          <p:nvPr userDrawn="1"/>
        </p:nvSpPr>
        <p:spPr>
          <a:xfrm>
            <a:off x="14401800" y="2533650"/>
            <a:ext cx="3276600" cy="685800"/>
          </a:xfrm>
          <a:prstGeom prst="round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algn="l" defTabSz="914400" rtl="0" eaLnBrk="1" latinLnBrk="0" hangingPunct="1"/>
            <a:endParaRPr lang="en-US" sz="1800" kern="1200" dirty="0">
              <a:solidFill>
                <a:schemeClr val="tx1">
                  <a:lumMod val="40000"/>
                  <a:lumOff val="6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Rounded Rectangle 10"/>
          <p:cNvSpPr/>
          <p:nvPr userDrawn="1"/>
        </p:nvSpPr>
        <p:spPr>
          <a:xfrm>
            <a:off x="14401800" y="3352800"/>
            <a:ext cx="3276600" cy="685800"/>
          </a:xfrm>
          <a:prstGeom prst="round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0" algn="l" defTabSz="914400" rtl="0" eaLnBrk="1" latinLnBrk="0" hangingPunct="1"/>
            <a:endParaRPr lang="en-US" sz="1800" kern="1200" dirty="0">
              <a:solidFill>
                <a:schemeClr val="tx1">
                  <a:lumMod val="40000"/>
                  <a:lumOff val="6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" name="Rounded Rectangle 11"/>
          <p:cNvSpPr/>
          <p:nvPr userDrawn="1"/>
        </p:nvSpPr>
        <p:spPr>
          <a:xfrm>
            <a:off x="14401800" y="4171950"/>
            <a:ext cx="3276600" cy="685800"/>
          </a:xfrm>
          <a:prstGeom prst="round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0" algn="l" defTabSz="914400" rtl="0" eaLnBrk="1" latinLnBrk="0" hangingPunct="1"/>
            <a:endParaRPr lang="en-US" sz="1800" kern="1200" dirty="0">
              <a:solidFill>
                <a:schemeClr val="tx1">
                  <a:lumMod val="40000"/>
                  <a:lumOff val="60000"/>
                </a:schemeClr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13" name="Picture 12">
            <a:hlinkClick r:id="rId3" action="ppaction://hlinksldjump"/>
          </p:cNvPr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7690"/>
          <a:stretch/>
        </p:blipFill>
        <p:spPr>
          <a:xfrm>
            <a:off x="12333790" y="0"/>
            <a:ext cx="1763210" cy="762000"/>
          </a:xfrm>
          <a:prstGeom prst="rect">
            <a:avLst/>
          </a:prstGeom>
        </p:spPr>
      </p:pic>
      <p:sp>
        <p:nvSpPr>
          <p:cNvPr id="14" name="Rounded Rectangle 13"/>
          <p:cNvSpPr/>
          <p:nvPr userDrawn="1"/>
        </p:nvSpPr>
        <p:spPr>
          <a:xfrm>
            <a:off x="14401800" y="-781050"/>
            <a:ext cx="3276600" cy="685800"/>
          </a:xfrm>
          <a:prstGeom prst="round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0" algn="l" defTabSz="914400" rtl="0" eaLnBrk="1" latinLnBrk="0" hangingPunct="1"/>
            <a:endParaRPr lang="en-US" sz="1800" kern="1200" dirty="0">
              <a:solidFill>
                <a:schemeClr val="tx1">
                  <a:lumMod val="40000"/>
                  <a:lumOff val="6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Rounded Rectangle 14"/>
          <p:cNvSpPr/>
          <p:nvPr userDrawn="1"/>
        </p:nvSpPr>
        <p:spPr>
          <a:xfrm>
            <a:off x="14401800" y="38100"/>
            <a:ext cx="3276600" cy="685800"/>
          </a:xfrm>
          <a:prstGeom prst="round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0" algn="l" defTabSz="914400" rtl="0" eaLnBrk="1" latinLnBrk="0" hangingPunct="1"/>
            <a:endParaRPr lang="en-US" sz="1800" kern="1200" dirty="0">
              <a:solidFill>
                <a:schemeClr val="tx1">
                  <a:lumMod val="40000"/>
                  <a:lumOff val="6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6" name="Rounded Rectangle 15"/>
          <p:cNvSpPr/>
          <p:nvPr userDrawn="1"/>
        </p:nvSpPr>
        <p:spPr>
          <a:xfrm>
            <a:off x="14401800" y="5010150"/>
            <a:ext cx="3276600" cy="685800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42000">
                <a:srgbClr val="F7F7F7"/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10800000" scaled="1"/>
            <a:tileRect/>
          </a:gra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5760" rtlCol="0" anchor="ctr"/>
          <a:lstStyle/>
          <a:p>
            <a:pPr algn="l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7" name="Rounded Rectangle 16"/>
          <p:cNvSpPr/>
          <p:nvPr userDrawn="1"/>
        </p:nvSpPr>
        <p:spPr>
          <a:xfrm>
            <a:off x="14401800" y="5829300"/>
            <a:ext cx="3276600" cy="685800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algn="l" defTabSz="914400" rtl="0" eaLnBrk="1" latinLnBrk="0" hangingPunct="1"/>
            <a:endParaRPr lang="en-US" sz="1800" kern="1200" dirty="0">
              <a:solidFill>
                <a:schemeClr val="tx1">
                  <a:lumMod val="40000"/>
                  <a:lumOff val="6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8" name="Rounded Rectangle 17"/>
          <p:cNvSpPr/>
          <p:nvPr userDrawn="1"/>
        </p:nvSpPr>
        <p:spPr>
          <a:xfrm>
            <a:off x="14411325" y="8315325"/>
            <a:ext cx="3276600" cy="685800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42000">
                <a:srgbClr val="F7F7F7"/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10800000" scaled="1"/>
            <a:tileRect/>
          </a:gra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5760" rtlCol="0" anchor="ctr"/>
          <a:lstStyle/>
          <a:p>
            <a:pPr algn="l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9" name="Rounded Rectangle 18"/>
          <p:cNvSpPr/>
          <p:nvPr userDrawn="1"/>
        </p:nvSpPr>
        <p:spPr>
          <a:xfrm>
            <a:off x="14411325" y="6638925"/>
            <a:ext cx="3276600" cy="685800"/>
          </a:xfrm>
          <a:prstGeom prst="round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0" algn="l" defTabSz="914400" rtl="0" eaLnBrk="1" latinLnBrk="0" hangingPunct="1"/>
            <a:endParaRPr lang="en-US" sz="1800" kern="1200" dirty="0">
              <a:solidFill>
                <a:schemeClr val="tx1">
                  <a:lumMod val="40000"/>
                  <a:lumOff val="6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0" name="Rounded Rectangle 19"/>
          <p:cNvSpPr/>
          <p:nvPr userDrawn="1"/>
        </p:nvSpPr>
        <p:spPr>
          <a:xfrm>
            <a:off x="14411325" y="7458075"/>
            <a:ext cx="3276600" cy="685800"/>
          </a:xfrm>
          <a:prstGeom prst="round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0" algn="l" defTabSz="914400" rtl="0" eaLnBrk="1" latinLnBrk="0" hangingPunct="1"/>
            <a:endParaRPr lang="en-US" sz="1800" kern="1200" dirty="0">
              <a:solidFill>
                <a:schemeClr val="tx1">
                  <a:lumMod val="40000"/>
                  <a:lumOff val="60000"/>
                </a:schemeClr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96293396"/>
      </p:ext>
    </p:extLst>
  </p:cSld>
  <p:clrMapOvr>
    <a:masterClrMapping/>
  </p:clrMapOvr>
  <p:transition spd="slow" advTm="2000"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_Section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 algn="l">
              <a:defRPr sz="5100" baseline="0"/>
            </a:lvl1pPr>
          </a:lstStyle>
          <a:p>
            <a:r>
              <a:rPr lang="en-US" dirty="0" smtClean="0"/>
              <a:t>Section Three Content Slide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Rounded Rectangle 13"/>
          <p:cNvSpPr/>
          <p:nvPr userDrawn="1"/>
        </p:nvSpPr>
        <p:spPr>
          <a:xfrm>
            <a:off x="14142720" y="2720340"/>
            <a:ext cx="5242560" cy="822960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42000">
                <a:srgbClr val="F7F7F7"/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10800000" scaled="1"/>
            <a:tileRect/>
          </a:gradFill>
          <a:ln>
            <a:solidFill>
              <a:srgbClr val="0B8079">
                <a:alpha val="50196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22488" tIns="65311" rIns="130622" bIns="6531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5" name="Rounded Rectangle 24"/>
          <p:cNvSpPr/>
          <p:nvPr userDrawn="1"/>
        </p:nvSpPr>
        <p:spPr>
          <a:xfrm>
            <a:off x="14142720" y="3703320"/>
            <a:ext cx="5242560" cy="822960"/>
          </a:xfrm>
          <a:prstGeom prst="roundRect">
            <a:avLst/>
          </a:prstGeom>
          <a:ln>
            <a:solidFill>
              <a:srgbClr val="BCA52A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130622" tIns="65311" rIns="130622" bIns="65311" rtlCol="0" anchor="ctr"/>
          <a:lstStyle/>
          <a:p>
            <a:pPr marL="0" algn="l" defTabSz="1306220" rtl="0" eaLnBrk="1" latinLnBrk="0" hangingPunct="1"/>
            <a:endParaRPr lang="en-US" sz="2600" kern="1200" dirty="0">
              <a:solidFill>
                <a:schemeClr val="tx1">
                  <a:lumMod val="40000"/>
                  <a:lumOff val="6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6" name="Rounded Rectangle 25"/>
          <p:cNvSpPr/>
          <p:nvPr userDrawn="1"/>
        </p:nvSpPr>
        <p:spPr>
          <a:xfrm>
            <a:off x="14142720" y="1737360"/>
            <a:ext cx="5242560" cy="822960"/>
          </a:xfrm>
          <a:prstGeom prst="roundRect">
            <a:avLst/>
          </a:prstGeom>
          <a:solidFill>
            <a:schemeClr val="bg1"/>
          </a:solidFill>
          <a:ln>
            <a:solidFill>
              <a:srgbClr val="DD5825">
                <a:alpha val="50196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22" tIns="65311" rIns="130622" bIns="65311" rtlCol="0" anchor="ctr"/>
          <a:lstStyle/>
          <a:p>
            <a:pPr algn="l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7" name="Rounded Rectangle 26"/>
          <p:cNvSpPr/>
          <p:nvPr userDrawn="1"/>
        </p:nvSpPr>
        <p:spPr>
          <a:xfrm>
            <a:off x="14142720" y="4686300"/>
            <a:ext cx="5242560" cy="822960"/>
          </a:xfrm>
          <a:prstGeom prst="roundRect">
            <a:avLst/>
          </a:prstGeom>
          <a:ln>
            <a:solidFill>
              <a:srgbClr val="EB821C">
                <a:alpha val="50196"/>
              </a:srgb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130622" tIns="65311" rIns="130622" bIns="65311" rtlCol="0" anchor="ctr"/>
          <a:lstStyle/>
          <a:p>
            <a:pPr marL="0" algn="l" defTabSz="1306220" rtl="0" eaLnBrk="1" latinLnBrk="0" hangingPunct="1"/>
            <a:endParaRPr lang="en-US" sz="2600" kern="1200" dirty="0">
              <a:solidFill>
                <a:schemeClr val="tx1">
                  <a:lumMod val="40000"/>
                  <a:lumOff val="6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8" name="Rounded Rectangle 27"/>
          <p:cNvSpPr/>
          <p:nvPr userDrawn="1"/>
        </p:nvSpPr>
        <p:spPr>
          <a:xfrm>
            <a:off x="14142720" y="5669280"/>
            <a:ext cx="5242560" cy="822960"/>
          </a:xfrm>
          <a:prstGeom prst="roundRect">
            <a:avLst/>
          </a:prstGeom>
          <a:ln>
            <a:solidFill>
              <a:srgbClr val="7C386A">
                <a:alpha val="50196"/>
              </a:srgb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130622" tIns="65311" rIns="130622" bIns="65311" rtlCol="0" anchor="ctr"/>
          <a:lstStyle/>
          <a:p>
            <a:pPr marL="0" algn="l" defTabSz="1306220" rtl="0" eaLnBrk="1" latinLnBrk="0" hangingPunct="1"/>
            <a:endParaRPr lang="en-US" sz="2600" kern="1200" dirty="0">
              <a:solidFill>
                <a:schemeClr val="tx1">
                  <a:lumMod val="40000"/>
                  <a:lumOff val="6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9" name="Rounded Rectangle 28"/>
          <p:cNvSpPr/>
          <p:nvPr userDrawn="1"/>
        </p:nvSpPr>
        <p:spPr>
          <a:xfrm>
            <a:off x="14142720" y="-274320"/>
            <a:ext cx="5242560" cy="822960"/>
          </a:xfrm>
          <a:prstGeom prst="roundRect">
            <a:avLst/>
          </a:prstGeom>
          <a:ln>
            <a:solidFill>
              <a:srgbClr val="EB821C">
                <a:alpha val="50196"/>
              </a:srgb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130622" tIns="65311" rIns="130622" bIns="65311" rtlCol="0" anchor="ctr"/>
          <a:lstStyle/>
          <a:p>
            <a:pPr marL="0" algn="l" defTabSz="1306220" rtl="0" eaLnBrk="1" latinLnBrk="0" hangingPunct="1"/>
            <a:endParaRPr lang="en-US" sz="2600" kern="1200" dirty="0">
              <a:solidFill>
                <a:schemeClr val="tx1">
                  <a:lumMod val="40000"/>
                  <a:lumOff val="6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0" name="Rounded Rectangle 29"/>
          <p:cNvSpPr/>
          <p:nvPr userDrawn="1"/>
        </p:nvSpPr>
        <p:spPr>
          <a:xfrm>
            <a:off x="14142720" y="708660"/>
            <a:ext cx="5242560" cy="822960"/>
          </a:xfrm>
          <a:prstGeom prst="roundRect">
            <a:avLst/>
          </a:prstGeom>
          <a:ln>
            <a:solidFill>
              <a:srgbClr val="7C386A">
                <a:alpha val="50196"/>
              </a:srgb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130622" tIns="65311" rIns="130622" bIns="65311" rtlCol="0" anchor="ctr"/>
          <a:lstStyle/>
          <a:p>
            <a:pPr marL="0" algn="l" defTabSz="1306220" rtl="0" eaLnBrk="1" latinLnBrk="0" hangingPunct="1"/>
            <a:endParaRPr lang="en-US" sz="2600" kern="1200" dirty="0">
              <a:solidFill>
                <a:schemeClr val="tx1">
                  <a:lumMod val="40000"/>
                  <a:lumOff val="6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1" name="Rounded Rectangle 30"/>
          <p:cNvSpPr/>
          <p:nvPr userDrawn="1"/>
        </p:nvSpPr>
        <p:spPr>
          <a:xfrm>
            <a:off x="14142720" y="6675120"/>
            <a:ext cx="5242560" cy="822960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42000">
                <a:srgbClr val="F7F7F7"/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10800000" scaled="1"/>
            <a:tileRect/>
          </a:gradFill>
          <a:ln>
            <a:solidFill>
              <a:srgbClr val="DD5825">
                <a:alpha val="50196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22488" tIns="65311" rIns="130622" bIns="65311" rtlCol="0" anchor="ctr"/>
          <a:lstStyle/>
          <a:p>
            <a:pPr algn="l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2" name="Rounded Rectangle 31"/>
          <p:cNvSpPr/>
          <p:nvPr userDrawn="1"/>
        </p:nvSpPr>
        <p:spPr>
          <a:xfrm>
            <a:off x="14142720" y="7658100"/>
            <a:ext cx="5242560" cy="822960"/>
          </a:xfrm>
          <a:prstGeom prst="roundRect">
            <a:avLst/>
          </a:prstGeom>
          <a:ln>
            <a:solidFill>
              <a:srgbClr val="0B8079">
                <a:alpha val="50196"/>
              </a:srgb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130622" tIns="65311" rIns="130622" bIns="65311" rtlCol="0" anchor="ctr"/>
          <a:lstStyle/>
          <a:p>
            <a:pPr marL="0" algn="l" defTabSz="1306220" rtl="0" eaLnBrk="1" latinLnBrk="0" hangingPunct="1"/>
            <a:endParaRPr lang="en-US" sz="2600" kern="1200" dirty="0">
              <a:solidFill>
                <a:schemeClr val="tx1">
                  <a:lumMod val="40000"/>
                  <a:lumOff val="60000"/>
                </a:schemeClr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1857" t="16948"/>
          <a:stretch/>
        </p:blipFill>
        <p:spPr>
          <a:xfrm>
            <a:off x="1233094" y="7528174"/>
            <a:ext cx="6447866" cy="595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07223464"/>
      </p:ext>
    </p:extLst>
  </p:cSld>
  <p:clrMapOvr>
    <a:masterClrMapping/>
  </p:clrMapOvr>
  <p:transition spd="slow" advTm="2000"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_Section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 algn="l">
              <a:defRPr sz="5100" baseline="0"/>
            </a:lvl1pPr>
          </a:lstStyle>
          <a:p>
            <a:r>
              <a:rPr lang="en-US" dirty="0" smtClean="0"/>
              <a:t>Section Four Content Slide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Rounded Rectangle 13"/>
          <p:cNvSpPr/>
          <p:nvPr userDrawn="1"/>
        </p:nvSpPr>
        <p:spPr>
          <a:xfrm>
            <a:off x="14142720" y="2720340"/>
            <a:ext cx="5242560" cy="822960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42000">
                <a:srgbClr val="F7F7F7"/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10800000" scaled="1"/>
            <a:tileRect/>
          </a:gradFill>
          <a:ln>
            <a:solidFill>
              <a:srgbClr val="0B8079">
                <a:alpha val="50196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22488" tIns="65311" rIns="130622" bIns="6531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5" name="Rounded Rectangle 24"/>
          <p:cNvSpPr/>
          <p:nvPr userDrawn="1"/>
        </p:nvSpPr>
        <p:spPr>
          <a:xfrm>
            <a:off x="14142720" y="3703320"/>
            <a:ext cx="5242560" cy="822960"/>
          </a:xfrm>
          <a:prstGeom prst="roundRect">
            <a:avLst/>
          </a:prstGeom>
          <a:ln>
            <a:solidFill>
              <a:srgbClr val="BCA52A">
                <a:alpha val="50196"/>
              </a:srgb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130622" tIns="65311" rIns="130622" bIns="65311" rtlCol="0" anchor="ctr"/>
          <a:lstStyle/>
          <a:p>
            <a:pPr marL="0" algn="l" defTabSz="1306220" rtl="0" eaLnBrk="1" latinLnBrk="0" hangingPunct="1"/>
            <a:endParaRPr lang="en-US" sz="2600" kern="1200" dirty="0">
              <a:solidFill>
                <a:schemeClr val="tx1">
                  <a:lumMod val="40000"/>
                  <a:lumOff val="6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6" name="Rounded Rectangle 25"/>
          <p:cNvSpPr/>
          <p:nvPr userDrawn="1"/>
        </p:nvSpPr>
        <p:spPr>
          <a:xfrm>
            <a:off x="14142720" y="1737360"/>
            <a:ext cx="5242560" cy="822960"/>
          </a:xfrm>
          <a:prstGeom prst="roundRect">
            <a:avLst/>
          </a:prstGeom>
          <a:solidFill>
            <a:schemeClr val="bg1"/>
          </a:solidFill>
          <a:ln>
            <a:solidFill>
              <a:srgbClr val="DD5825">
                <a:alpha val="50196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22" tIns="65311" rIns="130622" bIns="65311" rtlCol="0" anchor="ctr"/>
          <a:lstStyle/>
          <a:p>
            <a:pPr algn="l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7" name="Rounded Rectangle 26"/>
          <p:cNvSpPr/>
          <p:nvPr userDrawn="1"/>
        </p:nvSpPr>
        <p:spPr>
          <a:xfrm>
            <a:off x="14142720" y="4686300"/>
            <a:ext cx="5242560" cy="822960"/>
          </a:xfrm>
          <a:prstGeom prst="roundRect">
            <a:avLst/>
          </a:prstGeom>
          <a:ln>
            <a:solidFill>
              <a:srgbClr val="EB821C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130622" tIns="65311" rIns="130622" bIns="65311" rtlCol="0" anchor="ctr"/>
          <a:lstStyle/>
          <a:p>
            <a:pPr marL="0" algn="l" defTabSz="1306220" rtl="0" eaLnBrk="1" latinLnBrk="0" hangingPunct="1"/>
            <a:endParaRPr lang="en-US" sz="2600" kern="1200" dirty="0">
              <a:solidFill>
                <a:schemeClr val="tx1">
                  <a:lumMod val="40000"/>
                  <a:lumOff val="6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8" name="Rounded Rectangle 27"/>
          <p:cNvSpPr/>
          <p:nvPr userDrawn="1"/>
        </p:nvSpPr>
        <p:spPr>
          <a:xfrm>
            <a:off x="14142720" y="5669280"/>
            <a:ext cx="5242560" cy="822960"/>
          </a:xfrm>
          <a:prstGeom prst="roundRect">
            <a:avLst/>
          </a:prstGeom>
          <a:ln>
            <a:solidFill>
              <a:srgbClr val="7C386A">
                <a:alpha val="50196"/>
              </a:srgb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130622" tIns="65311" rIns="130622" bIns="65311" rtlCol="0" anchor="ctr"/>
          <a:lstStyle/>
          <a:p>
            <a:pPr marL="0" algn="l" defTabSz="1306220" rtl="0" eaLnBrk="1" latinLnBrk="0" hangingPunct="1"/>
            <a:endParaRPr lang="en-US" sz="2600" kern="1200" dirty="0">
              <a:solidFill>
                <a:schemeClr val="tx1">
                  <a:lumMod val="40000"/>
                  <a:lumOff val="6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9" name="Rounded Rectangle 28"/>
          <p:cNvSpPr/>
          <p:nvPr userDrawn="1"/>
        </p:nvSpPr>
        <p:spPr>
          <a:xfrm>
            <a:off x="14142720" y="-274320"/>
            <a:ext cx="5242560" cy="822960"/>
          </a:xfrm>
          <a:prstGeom prst="roundRect">
            <a:avLst/>
          </a:prstGeom>
          <a:ln>
            <a:solidFill>
              <a:srgbClr val="EB821C">
                <a:alpha val="50196"/>
              </a:srgb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130622" tIns="65311" rIns="130622" bIns="65311" rtlCol="0" anchor="ctr"/>
          <a:lstStyle/>
          <a:p>
            <a:pPr marL="0" algn="l" defTabSz="1306220" rtl="0" eaLnBrk="1" latinLnBrk="0" hangingPunct="1"/>
            <a:endParaRPr lang="en-US" sz="2600" kern="1200" dirty="0">
              <a:solidFill>
                <a:schemeClr val="tx1">
                  <a:lumMod val="40000"/>
                  <a:lumOff val="6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0" name="Rounded Rectangle 29"/>
          <p:cNvSpPr/>
          <p:nvPr userDrawn="1"/>
        </p:nvSpPr>
        <p:spPr>
          <a:xfrm>
            <a:off x="14142720" y="708660"/>
            <a:ext cx="5242560" cy="822960"/>
          </a:xfrm>
          <a:prstGeom prst="roundRect">
            <a:avLst/>
          </a:prstGeom>
          <a:ln>
            <a:solidFill>
              <a:srgbClr val="7C386A">
                <a:alpha val="50196"/>
              </a:srgb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130622" tIns="65311" rIns="130622" bIns="65311" rtlCol="0" anchor="ctr"/>
          <a:lstStyle/>
          <a:p>
            <a:pPr marL="0" algn="l" defTabSz="1306220" rtl="0" eaLnBrk="1" latinLnBrk="0" hangingPunct="1"/>
            <a:endParaRPr lang="en-US" sz="2600" kern="1200" dirty="0">
              <a:solidFill>
                <a:schemeClr val="tx1">
                  <a:lumMod val="40000"/>
                  <a:lumOff val="6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1" name="Rounded Rectangle 30"/>
          <p:cNvSpPr/>
          <p:nvPr userDrawn="1"/>
        </p:nvSpPr>
        <p:spPr>
          <a:xfrm>
            <a:off x="14142720" y="6675120"/>
            <a:ext cx="5242560" cy="822960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42000">
                <a:srgbClr val="F7F7F7"/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10800000" scaled="1"/>
            <a:tileRect/>
          </a:gradFill>
          <a:ln>
            <a:solidFill>
              <a:srgbClr val="DD5825">
                <a:alpha val="50196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22488" tIns="65311" rIns="130622" bIns="65311" rtlCol="0" anchor="ctr"/>
          <a:lstStyle/>
          <a:p>
            <a:pPr algn="l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2" name="Rounded Rectangle 31"/>
          <p:cNvSpPr/>
          <p:nvPr userDrawn="1"/>
        </p:nvSpPr>
        <p:spPr>
          <a:xfrm>
            <a:off x="14142720" y="7658100"/>
            <a:ext cx="5242560" cy="822960"/>
          </a:xfrm>
          <a:prstGeom prst="roundRect">
            <a:avLst/>
          </a:prstGeom>
          <a:ln>
            <a:solidFill>
              <a:srgbClr val="0B8079">
                <a:alpha val="50196"/>
              </a:srgb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130622" tIns="65311" rIns="130622" bIns="65311" rtlCol="0" anchor="ctr"/>
          <a:lstStyle/>
          <a:p>
            <a:pPr marL="0" algn="l" defTabSz="1306220" rtl="0" eaLnBrk="1" latinLnBrk="0" hangingPunct="1"/>
            <a:endParaRPr lang="en-US" sz="2600" kern="1200" dirty="0">
              <a:solidFill>
                <a:schemeClr val="tx1">
                  <a:lumMod val="40000"/>
                  <a:lumOff val="60000"/>
                </a:schemeClr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1857" t="16948"/>
          <a:stretch/>
        </p:blipFill>
        <p:spPr>
          <a:xfrm>
            <a:off x="1233094" y="7528174"/>
            <a:ext cx="6447866" cy="595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37101639"/>
      </p:ext>
    </p:extLst>
  </p:cSld>
  <p:clrMapOvr>
    <a:masterClrMapping/>
  </p:clrMapOvr>
  <p:transition spd="slow" advTm="2000">
    <p:fad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_Section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 algn="l">
              <a:defRPr sz="5100" baseline="0"/>
            </a:lvl1pPr>
          </a:lstStyle>
          <a:p>
            <a:r>
              <a:rPr lang="en-US" dirty="0" smtClean="0"/>
              <a:t>Section Five Content Slide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Rounded Rectangle 13"/>
          <p:cNvSpPr/>
          <p:nvPr userDrawn="1"/>
        </p:nvSpPr>
        <p:spPr>
          <a:xfrm>
            <a:off x="14142720" y="2720340"/>
            <a:ext cx="5242560" cy="822960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42000">
                <a:srgbClr val="F7F7F7"/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10800000" scaled="1"/>
            <a:tileRect/>
          </a:gradFill>
          <a:ln>
            <a:solidFill>
              <a:srgbClr val="0B8079">
                <a:alpha val="50196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22488" tIns="65311" rIns="130622" bIns="6531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5" name="Rounded Rectangle 24"/>
          <p:cNvSpPr/>
          <p:nvPr userDrawn="1"/>
        </p:nvSpPr>
        <p:spPr>
          <a:xfrm>
            <a:off x="14142720" y="3703320"/>
            <a:ext cx="5242560" cy="822960"/>
          </a:xfrm>
          <a:prstGeom prst="roundRect">
            <a:avLst/>
          </a:prstGeom>
          <a:ln>
            <a:solidFill>
              <a:srgbClr val="BCA52A">
                <a:alpha val="50196"/>
              </a:srgb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130622" tIns="65311" rIns="130622" bIns="65311" rtlCol="0" anchor="ctr"/>
          <a:lstStyle/>
          <a:p>
            <a:pPr marL="0" algn="l" defTabSz="1306220" rtl="0" eaLnBrk="1" latinLnBrk="0" hangingPunct="1"/>
            <a:endParaRPr lang="en-US" sz="2600" kern="1200" dirty="0">
              <a:solidFill>
                <a:schemeClr val="tx1">
                  <a:lumMod val="40000"/>
                  <a:lumOff val="6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6" name="Rounded Rectangle 25"/>
          <p:cNvSpPr/>
          <p:nvPr userDrawn="1"/>
        </p:nvSpPr>
        <p:spPr>
          <a:xfrm>
            <a:off x="14142720" y="1737360"/>
            <a:ext cx="5242560" cy="822960"/>
          </a:xfrm>
          <a:prstGeom prst="roundRect">
            <a:avLst/>
          </a:prstGeom>
          <a:solidFill>
            <a:schemeClr val="bg1"/>
          </a:solidFill>
          <a:ln>
            <a:solidFill>
              <a:srgbClr val="DD5825">
                <a:alpha val="50196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22" tIns="65311" rIns="130622" bIns="65311" rtlCol="0" anchor="ctr"/>
          <a:lstStyle/>
          <a:p>
            <a:pPr algn="l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7" name="Rounded Rectangle 26"/>
          <p:cNvSpPr/>
          <p:nvPr userDrawn="1"/>
        </p:nvSpPr>
        <p:spPr>
          <a:xfrm>
            <a:off x="14142720" y="4686300"/>
            <a:ext cx="5242560" cy="822960"/>
          </a:xfrm>
          <a:prstGeom prst="roundRect">
            <a:avLst/>
          </a:prstGeom>
          <a:ln>
            <a:solidFill>
              <a:srgbClr val="EB821C">
                <a:alpha val="50196"/>
              </a:srgb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130622" tIns="65311" rIns="130622" bIns="65311" rtlCol="0" anchor="ctr"/>
          <a:lstStyle/>
          <a:p>
            <a:pPr marL="0" algn="l" defTabSz="1306220" rtl="0" eaLnBrk="1" latinLnBrk="0" hangingPunct="1"/>
            <a:endParaRPr lang="en-US" sz="2600" kern="1200" dirty="0">
              <a:solidFill>
                <a:schemeClr val="tx1">
                  <a:lumMod val="40000"/>
                  <a:lumOff val="6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8" name="Rounded Rectangle 27"/>
          <p:cNvSpPr/>
          <p:nvPr userDrawn="1"/>
        </p:nvSpPr>
        <p:spPr>
          <a:xfrm>
            <a:off x="14142720" y="5669280"/>
            <a:ext cx="5242560" cy="822960"/>
          </a:xfrm>
          <a:prstGeom prst="roundRect">
            <a:avLst/>
          </a:prstGeom>
          <a:ln>
            <a:solidFill>
              <a:srgbClr val="7C386A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130622" tIns="65311" rIns="130622" bIns="65311" rtlCol="0" anchor="ctr"/>
          <a:lstStyle/>
          <a:p>
            <a:pPr marL="0" algn="l" defTabSz="1306220" rtl="0" eaLnBrk="1" latinLnBrk="0" hangingPunct="1"/>
            <a:endParaRPr lang="en-US" sz="2600" kern="1200" dirty="0">
              <a:solidFill>
                <a:schemeClr val="tx1">
                  <a:lumMod val="40000"/>
                  <a:lumOff val="6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9" name="Rounded Rectangle 28"/>
          <p:cNvSpPr/>
          <p:nvPr userDrawn="1"/>
        </p:nvSpPr>
        <p:spPr>
          <a:xfrm>
            <a:off x="14142720" y="-274320"/>
            <a:ext cx="5242560" cy="822960"/>
          </a:xfrm>
          <a:prstGeom prst="roundRect">
            <a:avLst/>
          </a:prstGeom>
          <a:ln>
            <a:solidFill>
              <a:srgbClr val="EB821C">
                <a:alpha val="50196"/>
              </a:srgb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130622" tIns="65311" rIns="130622" bIns="65311" rtlCol="0" anchor="ctr"/>
          <a:lstStyle/>
          <a:p>
            <a:pPr marL="0" algn="l" defTabSz="1306220" rtl="0" eaLnBrk="1" latinLnBrk="0" hangingPunct="1"/>
            <a:endParaRPr lang="en-US" sz="2600" kern="1200" dirty="0">
              <a:solidFill>
                <a:schemeClr val="tx1">
                  <a:lumMod val="40000"/>
                  <a:lumOff val="6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0" name="Rounded Rectangle 29"/>
          <p:cNvSpPr/>
          <p:nvPr userDrawn="1"/>
        </p:nvSpPr>
        <p:spPr>
          <a:xfrm>
            <a:off x="14142720" y="708660"/>
            <a:ext cx="5242560" cy="822960"/>
          </a:xfrm>
          <a:prstGeom prst="roundRect">
            <a:avLst/>
          </a:prstGeom>
          <a:ln>
            <a:solidFill>
              <a:srgbClr val="7C386A">
                <a:alpha val="50196"/>
              </a:srgb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130622" tIns="65311" rIns="130622" bIns="65311" rtlCol="0" anchor="ctr"/>
          <a:lstStyle/>
          <a:p>
            <a:pPr marL="0" algn="l" defTabSz="1306220" rtl="0" eaLnBrk="1" latinLnBrk="0" hangingPunct="1"/>
            <a:endParaRPr lang="en-US" sz="2600" kern="1200" dirty="0">
              <a:solidFill>
                <a:schemeClr val="tx1">
                  <a:lumMod val="40000"/>
                  <a:lumOff val="6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1" name="Rounded Rectangle 30"/>
          <p:cNvSpPr/>
          <p:nvPr userDrawn="1"/>
        </p:nvSpPr>
        <p:spPr>
          <a:xfrm>
            <a:off x="14142720" y="6675120"/>
            <a:ext cx="5242560" cy="822960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42000">
                <a:srgbClr val="F7F7F7"/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10800000" scaled="1"/>
            <a:tileRect/>
          </a:gradFill>
          <a:ln>
            <a:solidFill>
              <a:srgbClr val="DD5825">
                <a:alpha val="50196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22488" tIns="65311" rIns="130622" bIns="65311" rtlCol="0" anchor="ctr"/>
          <a:lstStyle/>
          <a:p>
            <a:pPr algn="l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2" name="Rounded Rectangle 31"/>
          <p:cNvSpPr/>
          <p:nvPr userDrawn="1"/>
        </p:nvSpPr>
        <p:spPr>
          <a:xfrm>
            <a:off x="14142720" y="7658100"/>
            <a:ext cx="5242560" cy="822960"/>
          </a:xfrm>
          <a:prstGeom prst="roundRect">
            <a:avLst/>
          </a:prstGeom>
          <a:ln>
            <a:solidFill>
              <a:srgbClr val="0B8079">
                <a:alpha val="50196"/>
              </a:srgb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130622" tIns="65311" rIns="130622" bIns="65311" rtlCol="0" anchor="ctr"/>
          <a:lstStyle/>
          <a:p>
            <a:pPr marL="0" algn="l" defTabSz="1306220" rtl="0" eaLnBrk="1" latinLnBrk="0" hangingPunct="1"/>
            <a:endParaRPr lang="en-US" sz="2600" kern="1200" dirty="0">
              <a:solidFill>
                <a:schemeClr val="tx1">
                  <a:lumMod val="40000"/>
                  <a:lumOff val="60000"/>
                </a:schemeClr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1857" t="16948"/>
          <a:stretch/>
        </p:blipFill>
        <p:spPr>
          <a:xfrm>
            <a:off x="1233094" y="7528174"/>
            <a:ext cx="6447866" cy="595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34712707"/>
      </p:ext>
    </p:extLst>
  </p:cSld>
  <p:clrMapOvr>
    <a:masterClrMapping/>
  </p:clrMapOvr>
  <p:transition spd="slow" advTm="2000">
    <p:fade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701" y="5288281"/>
            <a:ext cx="12435840" cy="1634490"/>
          </a:xfrm>
        </p:spPr>
        <p:txBody>
          <a:bodyPr anchor="t"/>
          <a:lstStyle>
            <a:lvl1pPr algn="l">
              <a:defRPr sz="57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5701" y="3488056"/>
            <a:ext cx="12435840" cy="1800224"/>
          </a:xfrm>
        </p:spPr>
        <p:txBody>
          <a:bodyPr anchor="b"/>
          <a:lstStyle>
            <a:lvl1pPr marL="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1pPr>
            <a:lvl2pPr marL="65311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0622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195933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61244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6555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91866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57177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22488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1857" t="16948"/>
          <a:stretch/>
        </p:blipFill>
        <p:spPr>
          <a:xfrm>
            <a:off x="1233094" y="7528174"/>
            <a:ext cx="6447866" cy="595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06746030"/>
      </p:ext>
    </p:extLst>
  </p:cSld>
  <p:clrMapOvr>
    <a:masterClrMapping/>
  </p:clrMapOvr>
  <p:transition spd="slow" advTm="2000">
    <p:fade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51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1520" y="1920240"/>
            <a:ext cx="6461760" cy="5431156"/>
          </a:xfrm>
        </p:spPr>
        <p:txBody>
          <a:bodyPr>
            <a:normAutofit/>
          </a:bodyPr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7120" y="1920240"/>
            <a:ext cx="6461760" cy="5431156"/>
          </a:xfrm>
        </p:spPr>
        <p:txBody>
          <a:bodyPr>
            <a:normAutofit/>
          </a:bodyPr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1520" y="7627621"/>
            <a:ext cx="3413760" cy="438150"/>
          </a:xfrm>
          <a:prstGeom prst="rect">
            <a:avLst/>
          </a:prstGeom>
        </p:spPr>
        <p:txBody>
          <a:bodyPr lIns="130622" tIns="65311" rIns="130622" bIns="65311"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998720" y="7627621"/>
            <a:ext cx="4632960" cy="438150"/>
          </a:xfrm>
          <a:prstGeom prst="rect">
            <a:avLst/>
          </a:prstGeom>
        </p:spPr>
        <p:txBody>
          <a:bodyPr lIns="130622" tIns="65311" rIns="130622" bIns="65311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241280" y="7627621"/>
            <a:ext cx="3413760" cy="438150"/>
          </a:xfrm>
          <a:prstGeom prst="rect">
            <a:avLst/>
          </a:prstGeom>
        </p:spPr>
        <p:txBody>
          <a:bodyPr lIns="130622" tIns="65311" rIns="130622" bIns="65311"/>
          <a:lstStyle/>
          <a:p>
            <a:fld id="{9FC7B90E-C922-4AF6-BBED-9F3A3712EE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21313408"/>
      </p:ext>
    </p:extLst>
  </p:cSld>
  <p:clrMapOvr>
    <a:masterClrMapping/>
  </p:clrMapOvr>
  <p:transition spd="slow" advTm="2000">
    <p:fade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51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842136"/>
            <a:ext cx="6464301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" y="2609850"/>
            <a:ext cx="6464301" cy="4741546"/>
          </a:xfrm>
        </p:spPr>
        <p:txBody>
          <a:bodyPr>
            <a:normAutofit/>
          </a:bodyPr>
          <a:lstStyle>
            <a:lvl1pPr>
              <a:defRPr sz="2900"/>
            </a:lvl1pPr>
            <a:lvl2pPr>
              <a:defRPr sz="26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32041" y="1842136"/>
            <a:ext cx="6466840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32041" y="2609850"/>
            <a:ext cx="6466840" cy="4741546"/>
          </a:xfrm>
        </p:spPr>
        <p:txBody>
          <a:bodyPr>
            <a:normAutofit/>
          </a:bodyPr>
          <a:lstStyle>
            <a:lvl1pPr>
              <a:defRPr sz="2900"/>
            </a:lvl1pPr>
            <a:lvl2pPr>
              <a:defRPr sz="26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731520" y="7627621"/>
            <a:ext cx="3413760" cy="438150"/>
          </a:xfrm>
          <a:prstGeom prst="rect">
            <a:avLst/>
          </a:prstGeom>
        </p:spPr>
        <p:txBody>
          <a:bodyPr lIns="130622" tIns="65311" rIns="130622" bIns="65311"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998720" y="7627621"/>
            <a:ext cx="4632960" cy="438150"/>
          </a:xfrm>
          <a:prstGeom prst="rect">
            <a:avLst/>
          </a:prstGeom>
        </p:spPr>
        <p:txBody>
          <a:bodyPr lIns="130622" tIns="65311" rIns="130622" bIns="65311"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241280" y="7627621"/>
            <a:ext cx="3413760" cy="438150"/>
          </a:xfrm>
          <a:prstGeom prst="rect">
            <a:avLst/>
          </a:prstGeom>
        </p:spPr>
        <p:txBody>
          <a:bodyPr lIns="130622" tIns="65311" rIns="130622" bIns="65311"/>
          <a:lstStyle/>
          <a:p>
            <a:fld id="{9FC7B90E-C922-4AF6-BBED-9F3A3712EE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86529235"/>
      </p:ext>
    </p:extLst>
  </p:cSld>
  <p:clrMapOvr>
    <a:masterClrMapping/>
  </p:clrMapOvr>
  <p:transition spd="slow" advTm="2000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51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31520" y="7627621"/>
            <a:ext cx="3413760" cy="438150"/>
          </a:xfrm>
          <a:prstGeom prst="rect">
            <a:avLst/>
          </a:prstGeom>
        </p:spPr>
        <p:txBody>
          <a:bodyPr lIns="130622" tIns="65311" rIns="130622" bIns="65311"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998720" y="7627621"/>
            <a:ext cx="4632960" cy="438150"/>
          </a:xfrm>
          <a:prstGeom prst="rect">
            <a:avLst/>
          </a:prstGeom>
        </p:spPr>
        <p:txBody>
          <a:bodyPr lIns="130622" tIns="65311" rIns="130622" bIns="65311"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241280" y="7627621"/>
            <a:ext cx="3413760" cy="438150"/>
          </a:xfrm>
          <a:prstGeom prst="rect">
            <a:avLst/>
          </a:prstGeom>
        </p:spPr>
        <p:txBody>
          <a:bodyPr lIns="130622" tIns="65311" rIns="130622" bIns="65311"/>
          <a:lstStyle/>
          <a:p>
            <a:fld id="{9FC7B90E-C922-4AF6-BBED-9F3A3712EE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67599413"/>
      </p:ext>
    </p:extLst>
  </p:cSld>
  <p:clrMapOvr>
    <a:masterClrMapping/>
  </p:clrMapOvr>
  <p:transition spd="slow" advTm="2000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731520" y="7627621"/>
            <a:ext cx="3413760" cy="438150"/>
          </a:xfrm>
          <a:prstGeom prst="rect">
            <a:avLst/>
          </a:prstGeom>
        </p:spPr>
        <p:txBody>
          <a:bodyPr lIns="130622" tIns="65311" rIns="130622" bIns="65311"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998720" y="7627621"/>
            <a:ext cx="4632960" cy="438150"/>
          </a:xfrm>
          <a:prstGeom prst="rect">
            <a:avLst/>
          </a:prstGeom>
        </p:spPr>
        <p:txBody>
          <a:bodyPr lIns="130622" tIns="65311" rIns="130622" bIns="65311"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241280" y="7627621"/>
            <a:ext cx="3413760" cy="438150"/>
          </a:xfrm>
          <a:prstGeom prst="rect">
            <a:avLst/>
          </a:prstGeom>
        </p:spPr>
        <p:txBody>
          <a:bodyPr lIns="130622" tIns="65311" rIns="130622" bIns="65311"/>
          <a:lstStyle/>
          <a:p>
            <a:fld id="{9FC7B90E-C922-4AF6-BBED-9F3A3712EE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5985170"/>
      </p:ext>
    </p:extLst>
  </p:cSld>
  <p:clrMapOvr>
    <a:masterClrMapping/>
  </p:clrMapOvr>
  <p:transition spd="slow" advTm="2000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1" y="327660"/>
            <a:ext cx="4813301" cy="1394460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0080" y="327660"/>
            <a:ext cx="8178800" cy="7023736"/>
          </a:xfrm>
        </p:spPr>
        <p:txBody>
          <a:bodyPr/>
          <a:lstStyle>
            <a:lvl1pPr>
              <a:defRPr sz="4600"/>
            </a:lvl1pPr>
            <a:lvl2pPr>
              <a:defRPr sz="4000"/>
            </a:lvl2pPr>
            <a:lvl3pPr>
              <a:defRPr sz="34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1521" y="1722120"/>
            <a:ext cx="4813301" cy="5629276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1520" y="7627621"/>
            <a:ext cx="3413760" cy="438150"/>
          </a:xfrm>
          <a:prstGeom prst="rect">
            <a:avLst/>
          </a:prstGeom>
        </p:spPr>
        <p:txBody>
          <a:bodyPr lIns="130622" tIns="65311" rIns="130622" bIns="65311"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998720" y="7627621"/>
            <a:ext cx="4632960" cy="438150"/>
          </a:xfrm>
          <a:prstGeom prst="rect">
            <a:avLst/>
          </a:prstGeom>
        </p:spPr>
        <p:txBody>
          <a:bodyPr lIns="130622" tIns="65311" rIns="130622" bIns="65311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241280" y="7627621"/>
            <a:ext cx="3413760" cy="438150"/>
          </a:xfrm>
          <a:prstGeom prst="rect">
            <a:avLst/>
          </a:prstGeom>
        </p:spPr>
        <p:txBody>
          <a:bodyPr lIns="130622" tIns="65311" rIns="130622" bIns="65311"/>
          <a:lstStyle/>
          <a:p>
            <a:fld id="{9FC7B90E-C922-4AF6-BBED-9F3A3712EE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7038408"/>
      </p:ext>
    </p:extLst>
  </p:cSld>
  <p:clrMapOvr>
    <a:masterClrMapping/>
  </p:clrMapOvr>
  <p:transition spd="slow" advTm="2000"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0" y="5943600"/>
            <a:ext cx="10914381" cy="680086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14630400" cy="5943599"/>
          </a:xfrm>
        </p:spPr>
        <p:txBody>
          <a:bodyPr/>
          <a:lstStyle>
            <a:lvl1pPr marL="0" indent="0">
              <a:buNone/>
              <a:defRPr sz="4600"/>
            </a:lvl1pPr>
            <a:lvl2pPr marL="653110" indent="0">
              <a:buNone/>
              <a:defRPr sz="4000"/>
            </a:lvl2pPr>
            <a:lvl3pPr marL="1306220" indent="0">
              <a:buNone/>
              <a:defRPr sz="3400"/>
            </a:lvl3pPr>
            <a:lvl4pPr marL="1959331" indent="0">
              <a:buNone/>
              <a:defRPr sz="2900"/>
            </a:lvl4pPr>
            <a:lvl5pPr marL="2612441" indent="0">
              <a:buNone/>
              <a:defRPr sz="2900"/>
            </a:lvl5pPr>
            <a:lvl6pPr marL="3265551" indent="0">
              <a:buNone/>
              <a:defRPr sz="2900"/>
            </a:lvl6pPr>
            <a:lvl7pPr marL="3918661" indent="0">
              <a:buNone/>
              <a:defRPr sz="2900"/>
            </a:lvl7pPr>
            <a:lvl8pPr marL="4571771" indent="0">
              <a:buNone/>
              <a:defRPr sz="2900"/>
            </a:lvl8pPr>
            <a:lvl9pPr marL="5224882" indent="0">
              <a:buNone/>
              <a:defRPr sz="29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1520" y="6623686"/>
            <a:ext cx="10914381" cy="508634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1520" y="7627621"/>
            <a:ext cx="3413760" cy="438150"/>
          </a:xfrm>
          <a:prstGeom prst="rect">
            <a:avLst/>
          </a:prstGeom>
        </p:spPr>
        <p:txBody>
          <a:bodyPr lIns="130622" tIns="65311" rIns="130622" bIns="65311"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998720" y="7627621"/>
            <a:ext cx="4632960" cy="438150"/>
          </a:xfrm>
          <a:prstGeom prst="rect">
            <a:avLst/>
          </a:prstGeom>
        </p:spPr>
        <p:txBody>
          <a:bodyPr lIns="130622" tIns="65311" rIns="130622" bIns="65311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241280" y="7627621"/>
            <a:ext cx="3413760" cy="438150"/>
          </a:xfrm>
          <a:prstGeom prst="rect">
            <a:avLst/>
          </a:prstGeom>
        </p:spPr>
        <p:txBody>
          <a:bodyPr lIns="130622" tIns="65311" rIns="130622" bIns="65311"/>
          <a:lstStyle/>
          <a:p>
            <a:fld id="{9FC7B90E-C922-4AF6-BBED-9F3A3712EE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19660504"/>
      </p:ext>
    </p:extLst>
  </p:cSld>
  <p:clrMapOvr>
    <a:masterClrMapping/>
  </p:clrMapOvr>
  <p:transition spd="slow" advTm="2000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307428" y="358516"/>
            <a:ext cx="2538248" cy="7452360"/>
          </a:xfrm>
          <a:prstGeom prst="rect">
            <a:avLst/>
          </a:prstGeom>
          <a:solidFill>
            <a:srgbClr val="4D4D4D">
              <a:alpha val="5607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 userDrawn="1"/>
        </p:nvSpPr>
        <p:spPr>
          <a:xfrm>
            <a:off x="350200" y="440264"/>
            <a:ext cx="245270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OCA</a:t>
            </a:r>
            <a:endParaRPr lang="en-US" sz="7200" b="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ounded Rectangle 12"/>
          <p:cNvSpPr/>
          <p:nvPr userDrawn="1"/>
        </p:nvSpPr>
        <p:spPr>
          <a:xfrm>
            <a:off x="3367846" y="781050"/>
            <a:ext cx="10157654" cy="6875732"/>
          </a:xfrm>
          <a:prstGeom prst="roundRect">
            <a:avLst/>
          </a:prstGeom>
          <a:gradFill flip="none" rotWithShape="1">
            <a:gsLst>
              <a:gs pos="7000">
                <a:schemeClr val="bg1"/>
              </a:gs>
              <a:gs pos="100000">
                <a:schemeClr val="tx1">
                  <a:lumMod val="60000"/>
                  <a:lumOff val="40000"/>
                </a:schemeClr>
              </a:gs>
            </a:gsLst>
            <a:lin ang="5400000" scaled="0"/>
            <a:tileRect/>
          </a:gradFill>
          <a:ln>
            <a:solidFill>
              <a:srgbClr val="0000C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13329285" y="7606665"/>
            <a:ext cx="904528" cy="468629"/>
          </a:xfrm>
          <a:prstGeom prst="rect">
            <a:avLst/>
          </a:prstGeom>
          <a:gradFill flip="none" rotWithShape="1">
            <a:gsLst>
              <a:gs pos="100000">
                <a:schemeClr val="bg1">
                  <a:lumMod val="5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rect">
              <a:fillToRect l="100000" t="100000"/>
            </a:path>
            <a:tileRect r="-100000" b="-100000"/>
          </a:gradFill>
          <a:ln w="6350">
            <a:solidFill>
              <a:srgbClr val="1200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u="sng">
              <a:solidFill>
                <a:srgbClr val="12004C"/>
              </a:solidFill>
            </a:endParaRPr>
          </a:p>
        </p:txBody>
      </p:sp>
      <p:sp>
        <p:nvSpPr>
          <p:cNvPr id="11" name="Action Button: Forward or Next 10">
            <a:hlinkClick r:id="" action="ppaction://hlinkshowjump?jump=nextslide" highlightClick="1"/>
          </p:cNvPr>
          <p:cNvSpPr/>
          <p:nvPr userDrawn="1"/>
        </p:nvSpPr>
        <p:spPr>
          <a:xfrm>
            <a:off x="13789505" y="7640635"/>
            <a:ext cx="400496" cy="400689"/>
          </a:xfrm>
          <a:prstGeom prst="actionButtonForwardNext">
            <a:avLst/>
          </a:prstGeom>
          <a:gradFill flip="none" rotWithShape="1">
            <a:gsLst>
              <a:gs pos="43000">
                <a:srgbClr val="002060">
                  <a:alpha val="17000"/>
                </a:srgbClr>
              </a:gs>
              <a:gs pos="100000">
                <a:schemeClr val="bg1"/>
              </a:gs>
            </a:gsLst>
            <a:lin ang="0" scaled="1"/>
            <a:tileRect/>
          </a:gradFill>
          <a:ln w="6350">
            <a:solidFill>
              <a:srgbClr val="1200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u="sng">
              <a:solidFill>
                <a:srgbClr val="12004C"/>
              </a:solidFill>
            </a:endParaRPr>
          </a:p>
        </p:txBody>
      </p:sp>
      <p:sp>
        <p:nvSpPr>
          <p:cNvPr id="14" name="Action Button: Forward or Next 13">
            <a:hlinkClick r:id="" action="ppaction://hlinkshowjump?jump=previousslide" highlightClick="1"/>
          </p:cNvPr>
          <p:cNvSpPr/>
          <p:nvPr userDrawn="1"/>
        </p:nvSpPr>
        <p:spPr>
          <a:xfrm flipH="1">
            <a:off x="13354048" y="7640635"/>
            <a:ext cx="400496" cy="400689"/>
          </a:xfrm>
          <a:prstGeom prst="actionButtonForwardNext">
            <a:avLst/>
          </a:prstGeom>
          <a:gradFill flip="none" rotWithShape="1">
            <a:gsLst>
              <a:gs pos="60000">
                <a:schemeClr val="bg1">
                  <a:alpha val="40000"/>
                </a:schemeClr>
              </a:gs>
              <a:gs pos="38000">
                <a:srgbClr val="002060">
                  <a:alpha val="0"/>
                </a:srgbClr>
              </a:gs>
            </a:gsLst>
            <a:lin ang="0" scaled="1"/>
            <a:tileRect/>
          </a:gradFill>
          <a:ln w="6350">
            <a:solidFill>
              <a:srgbClr val="1200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u="sng">
              <a:solidFill>
                <a:srgbClr val="12004C"/>
              </a:solidFill>
            </a:endParaRPr>
          </a:p>
        </p:txBody>
      </p:sp>
      <p:sp>
        <p:nvSpPr>
          <p:cNvPr id="9" name="Rounded Rectangle 8"/>
          <p:cNvSpPr/>
          <p:nvPr userDrawn="1"/>
        </p:nvSpPr>
        <p:spPr>
          <a:xfrm>
            <a:off x="14392275" y="895350"/>
            <a:ext cx="3276600" cy="685800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42000">
                <a:srgbClr val="F7F7F7"/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10800000" scaled="1"/>
            <a:tileRect/>
          </a:gra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5760" rtlCol="0" anchor="ctr"/>
          <a:lstStyle/>
          <a:p>
            <a:pPr algn="l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5" name="Rounded Rectangle 14"/>
          <p:cNvSpPr/>
          <p:nvPr userDrawn="1"/>
        </p:nvSpPr>
        <p:spPr>
          <a:xfrm>
            <a:off x="14392275" y="1714500"/>
            <a:ext cx="3276600" cy="685800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algn="l" defTabSz="914400" rtl="0" eaLnBrk="1" latinLnBrk="0" hangingPunct="1"/>
            <a:endParaRPr lang="en-US" sz="1800" kern="1200" dirty="0">
              <a:solidFill>
                <a:schemeClr val="tx1">
                  <a:lumMod val="40000"/>
                  <a:lumOff val="6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6" name="Rounded Rectangle 15"/>
          <p:cNvSpPr/>
          <p:nvPr userDrawn="1"/>
        </p:nvSpPr>
        <p:spPr>
          <a:xfrm>
            <a:off x="14392275" y="2533650"/>
            <a:ext cx="3276600" cy="685800"/>
          </a:xfrm>
          <a:prstGeom prst="round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algn="l" defTabSz="914400" rtl="0" eaLnBrk="1" latinLnBrk="0" hangingPunct="1"/>
            <a:endParaRPr lang="en-US" sz="1800" kern="1200" dirty="0">
              <a:solidFill>
                <a:schemeClr val="tx1">
                  <a:lumMod val="40000"/>
                  <a:lumOff val="6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7" name="Rounded Rectangle 16"/>
          <p:cNvSpPr/>
          <p:nvPr userDrawn="1"/>
        </p:nvSpPr>
        <p:spPr>
          <a:xfrm>
            <a:off x="14392275" y="3352800"/>
            <a:ext cx="3276600" cy="685800"/>
          </a:xfrm>
          <a:prstGeom prst="round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0" algn="l" defTabSz="914400" rtl="0" eaLnBrk="1" latinLnBrk="0" hangingPunct="1"/>
            <a:endParaRPr lang="en-US" sz="1800" kern="1200" dirty="0">
              <a:solidFill>
                <a:schemeClr val="tx1">
                  <a:lumMod val="40000"/>
                  <a:lumOff val="6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8" name="Rounded Rectangle 17"/>
          <p:cNvSpPr/>
          <p:nvPr userDrawn="1"/>
        </p:nvSpPr>
        <p:spPr>
          <a:xfrm>
            <a:off x="14392275" y="4171950"/>
            <a:ext cx="3276600" cy="685800"/>
          </a:xfrm>
          <a:prstGeom prst="round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0" algn="l" defTabSz="914400" rtl="0" eaLnBrk="1" latinLnBrk="0" hangingPunct="1"/>
            <a:endParaRPr lang="en-US" sz="1800" kern="1200" dirty="0">
              <a:solidFill>
                <a:schemeClr val="tx1">
                  <a:lumMod val="40000"/>
                  <a:lumOff val="60000"/>
                </a:schemeClr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20" name="Picture 19">
            <a:hlinkClick r:id="rId2" action="ppaction://hlinksldjump"/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7690"/>
          <a:stretch/>
        </p:blipFill>
        <p:spPr>
          <a:xfrm>
            <a:off x="12324265" y="0"/>
            <a:ext cx="1763210" cy="762000"/>
          </a:xfrm>
          <a:prstGeom prst="rect">
            <a:avLst/>
          </a:prstGeom>
        </p:spPr>
      </p:pic>
      <p:sp>
        <p:nvSpPr>
          <p:cNvPr id="21" name="Rounded Rectangle 20"/>
          <p:cNvSpPr/>
          <p:nvPr userDrawn="1"/>
        </p:nvSpPr>
        <p:spPr>
          <a:xfrm>
            <a:off x="14392275" y="38100"/>
            <a:ext cx="3276600" cy="685800"/>
          </a:xfrm>
          <a:prstGeom prst="round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0" algn="l" defTabSz="914400" rtl="0" eaLnBrk="1" latinLnBrk="0" hangingPunct="1"/>
            <a:endParaRPr lang="en-US" sz="1800" kern="1200" dirty="0">
              <a:solidFill>
                <a:schemeClr val="tx1">
                  <a:lumMod val="40000"/>
                  <a:lumOff val="6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2" name="Rounded Rectangle 21"/>
          <p:cNvSpPr/>
          <p:nvPr userDrawn="1"/>
        </p:nvSpPr>
        <p:spPr>
          <a:xfrm>
            <a:off x="14392275" y="5010150"/>
            <a:ext cx="3276600" cy="685800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42000">
                <a:srgbClr val="F7F7F7"/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10800000" scaled="1"/>
            <a:tileRect/>
          </a:gra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5760" rtlCol="0" anchor="ctr"/>
          <a:lstStyle/>
          <a:p>
            <a:pPr algn="l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3" name="Rounded Rectangle 22"/>
          <p:cNvSpPr/>
          <p:nvPr userDrawn="1"/>
        </p:nvSpPr>
        <p:spPr>
          <a:xfrm>
            <a:off x="14392275" y="5829300"/>
            <a:ext cx="3276600" cy="685800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algn="l" defTabSz="914400" rtl="0" eaLnBrk="1" latinLnBrk="0" hangingPunct="1"/>
            <a:endParaRPr lang="en-US" sz="1800" kern="1200" dirty="0">
              <a:solidFill>
                <a:schemeClr val="tx1">
                  <a:lumMod val="40000"/>
                  <a:lumOff val="6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4" name="Rounded Rectangle 23"/>
          <p:cNvSpPr/>
          <p:nvPr userDrawn="1"/>
        </p:nvSpPr>
        <p:spPr>
          <a:xfrm>
            <a:off x="14401800" y="6638925"/>
            <a:ext cx="3276600" cy="685800"/>
          </a:xfrm>
          <a:prstGeom prst="round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0" algn="l" defTabSz="914400" rtl="0" eaLnBrk="1" latinLnBrk="0" hangingPunct="1"/>
            <a:endParaRPr lang="en-US" sz="1800" kern="1200" dirty="0">
              <a:solidFill>
                <a:schemeClr val="tx1">
                  <a:lumMod val="40000"/>
                  <a:lumOff val="6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5" name="Rounded Rectangle 24"/>
          <p:cNvSpPr/>
          <p:nvPr userDrawn="1"/>
        </p:nvSpPr>
        <p:spPr>
          <a:xfrm>
            <a:off x="14401800" y="7458075"/>
            <a:ext cx="3276600" cy="685800"/>
          </a:xfrm>
          <a:prstGeom prst="round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0" algn="l" defTabSz="914400" rtl="0" eaLnBrk="1" latinLnBrk="0" hangingPunct="1"/>
            <a:endParaRPr lang="en-US" sz="1800" kern="1200" dirty="0">
              <a:solidFill>
                <a:schemeClr val="tx1">
                  <a:lumMod val="40000"/>
                  <a:lumOff val="60000"/>
                </a:schemeClr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96293396"/>
      </p:ext>
    </p:extLst>
  </p:cSld>
  <p:clrMapOvr>
    <a:masterClrMapping/>
  </p:clrMapOvr>
  <p:transition spd="slow" advTm="2000">
    <p:fade/>
  </p:transition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520" y="7627621"/>
            <a:ext cx="3413760" cy="438150"/>
          </a:xfrm>
          <a:prstGeom prst="rect">
            <a:avLst/>
          </a:prstGeom>
        </p:spPr>
        <p:txBody>
          <a:bodyPr lIns="130622" tIns="65311" rIns="130622" bIns="65311"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998720" y="7627621"/>
            <a:ext cx="4632960" cy="438150"/>
          </a:xfrm>
          <a:prstGeom prst="rect">
            <a:avLst/>
          </a:prstGeom>
        </p:spPr>
        <p:txBody>
          <a:bodyPr lIns="130622" tIns="65311" rIns="130622" bIns="65311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41280" y="7627621"/>
            <a:ext cx="3413760" cy="438150"/>
          </a:xfrm>
          <a:prstGeom prst="rect">
            <a:avLst/>
          </a:prstGeom>
        </p:spPr>
        <p:txBody>
          <a:bodyPr lIns="130622" tIns="65311" rIns="130622" bIns="65311"/>
          <a:lstStyle/>
          <a:p>
            <a:fld id="{9FC7B90E-C922-4AF6-BBED-9F3A3712EE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62504495"/>
      </p:ext>
    </p:extLst>
  </p:cSld>
  <p:clrMapOvr>
    <a:masterClrMapping/>
  </p:clrMapOvr>
  <p:transition spd="slow" advTm="2000"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07040" y="329566"/>
            <a:ext cx="3291840" cy="702183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1520" y="329566"/>
            <a:ext cx="9631680" cy="702183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520" y="7627621"/>
            <a:ext cx="3413760" cy="438150"/>
          </a:xfrm>
          <a:prstGeom prst="rect">
            <a:avLst/>
          </a:prstGeom>
        </p:spPr>
        <p:txBody>
          <a:bodyPr lIns="130622" tIns="65311" rIns="130622" bIns="65311"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998720" y="7627621"/>
            <a:ext cx="4632960" cy="438150"/>
          </a:xfrm>
          <a:prstGeom prst="rect">
            <a:avLst/>
          </a:prstGeom>
        </p:spPr>
        <p:txBody>
          <a:bodyPr lIns="130622" tIns="65311" rIns="130622" bIns="65311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41280" y="7627621"/>
            <a:ext cx="3413760" cy="438150"/>
          </a:xfrm>
          <a:prstGeom prst="rect">
            <a:avLst/>
          </a:prstGeom>
        </p:spPr>
        <p:txBody>
          <a:bodyPr lIns="130622" tIns="65311" rIns="130622" bIns="65311"/>
          <a:lstStyle/>
          <a:p>
            <a:fld id="{9FC7B90E-C922-4AF6-BBED-9F3A3712EE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13601239"/>
      </p:ext>
    </p:extLst>
  </p:cSld>
  <p:clrMapOvr>
    <a:masterClrMapping/>
  </p:clrMapOvr>
  <p:transition spd="slow" advTm="2000"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2350771"/>
            <a:ext cx="12435840" cy="1764030"/>
          </a:xfrm>
        </p:spPr>
        <p:txBody>
          <a:bodyPr>
            <a:normAutofit/>
          </a:bodyPr>
          <a:lstStyle>
            <a:lvl1pPr algn="l">
              <a:defRPr sz="57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7280" y="4663440"/>
            <a:ext cx="10241280" cy="210312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53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6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9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12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65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186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71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24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7280" y="7627621"/>
            <a:ext cx="3413760" cy="438150"/>
          </a:xfrm>
        </p:spPr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100"/>
            </a:lvl1pPr>
          </a:lstStyle>
          <a:p>
            <a:fld id="{9FC7B90E-C922-4AF6-BBED-9F3A3712EE5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66504044"/>
      </p:ext>
    </p:extLst>
  </p:cSld>
  <p:clrMapOvr>
    <a:masterClrMapping/>
  </p:clrMapOvr>
  <p:transition spd="slow" advTm="2000"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7B90E-C922-4AF6-BBED-9F3A3712EE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24938138"/>
      </p:ext>
    </p:extLst>
  </p:cSld>
  <p:clrMapOvr>
    <a:masterClrMapping/>
  </p:clrMapOvr>
  <p:transition spd="slow" advTm="2000"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701" y="5288281"/>
            <a:ext cx="12435840" cy="1634490"/>
          </a:xfrm>
        </p:spPr>
        <p:txBody>
          <a:bodyPr anchor="t"/>
          <a:lstStyle>
            <a:lvl1pPr algn="l">
              <a:defRPr sz="57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5701" y="3488056"/>
            <a:ext cx="12435840" cy="1800224"/>
          </a:xfrm>
        </p:spPr>
        <p:txBody>
          <a:bodyPr anchor="b"/>
          <a:lstStyle>
            <a:lvl1pPr marL="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1pPr>
            <a:lvl2pPr marL="65311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0622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195933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61244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6555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91866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57177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22488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7B90E-C922-4AF6-BBED-9F3A3712EE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08935103"/>
      </p:ext>
    </p:extLst>
  </p:cSld>
  <p:clrMapOvr>
    <a:masterClrMapping/>
  </p:clrMapOvr>
  <p:transition spd="slow" advTm="2000"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1520" y="1920240"/>
            <a:ext cx="6461760" cy="543115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7120" y="1920240"/>
            <a:ext cx="6461760" cy="543115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7B90E-C922-4AF6-BBED-9F3A3712EE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413971"/>
      </p:ext>
    </p:extLst>
  </p:cSld>
  <p:clrMapOvr>
    <a:masterClrMapping/>
  </p:clrMapOvr>
  <p:transition spd="slow" advTm="2000"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842136"/>
            <a:ext cx="6464301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" y="2609850"/>
            <a:ext cx="6464301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32041" y="1842136"/>
            <a:ext cx="6466840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32041" y="2609850"/>
            <a:ext cx="6466840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7B90E-C922-4AF6-BBED-9F3A3712EE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49582275"/>
      </p:ext>
    </p:extLst>
  </p:cSld>
  <p:clrMapOvr>
    <a:masterClrMapping/>
  </p:clrMapOvr>
  <p:transition spd="slow" advTm="2000"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7B90E-C922-4AF6-BBED-9F3A3712EE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71865799"/>
      </p:ext>
    </p:extLst>
  </p:cSld>
  <p:clrMapOvr>
    <a:masterClrMapping/>
  </p:clrMapOvr>
  <p:transition spd="slow" advTm="2000"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7B90E-C922-4AF6-BBED-9F3A3712EE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78958905"/>
      </p:ext>
    </p:extLst>
  </p:cSld>
  <p:clrMapOvr>
    <a:masterClrMapping/>
  </p:clrMapOvr>
  <p:transition spd="slow" advTm="2000"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1" y="327660"/>
            <a:ext cx="4813301" cy="1394460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0080" y="327660"/>
            <a:ext cx="8178800" cy="7023736"/>
          </a:xfrm>
        </p:spPr>
        <p:txBody>
          <a:bodyPr/>
          <a:lstStyle>
            <a:lvl1pPr>
              <a:defRPr sz="4600"/>
            </a:lvl1pPr>
            <a:lvl2pPr>
              <a:defRPr sz="4000"/>
            </a:lvl2pPr>
            <a:lvl3pPr>
              <a:defRPr sz="34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1521" y="1722120"/>
            <a:ext cx="4813301" cy="5629276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7B90E-C922-4AF6-BBED-9F3A3712EE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8944923"/>
      </p:ext>
    </p:extLst>
  </p:cSld>
  <p:clrMapOvr>
    <a:masterClrMapping/>
  </p:clrMapOvr>
  <p:transition spd="slow" advTm="2000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oadMap_Section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 Placeholder 2"/>
          <p:cNvSpPr>
            <a:spLocks noGrp="1"/>
          </p:cNvSpPr>
          <p:nvPr>
            <p:ph idx="1" hasCustomPrompt="1"/>
          </p:nvPr>
        </p:nvSpPr>
        <p:spPr>
          <a:xfrm>
            <a:off x="731521" y="822960"/>
            <a:ext cx="12601752" cy="6695290"/>
          </a:xfrm>
          <a:prstGeom prst="rect">
            <a:avLst/>
          </a:prstGeom>
        </p:spPr>
        <p:txBody>
          <a:bodyPr vert="horz" lIns="130622" tIns="65311" rIns="130622" bIns="65311" rtlCol="0">
            <a:normAutofit/>
          </a:bodyPr>
          <a:lstStyle>
            <a:lvl1pPr marL="324288" indent="-324288" algn="l">
              <a:buFont typeface="Arial" pitchFamily="34" charset="0"/>
              <a:buChar char="•"/>
              <a:defRPr sz="4600" b="0">
                <a:solidFill>
                  <a:schemeClr val="tx1"/>
                </a:solidFill>
              </a:defRPr>
            </a:lvl1pPr>
            <a:lvl2pPr marL="659914" indent="-324288" algn="l">
              <a:buFont typeface="Simplified Arabic Fixed" pitchFamily="49" charset="-78"/>
              <a:buChar char="-"/>
              <a:defRPr sz="4000">
                <a:solidFill>
                  <a:schemeClr val="tx1"/>
                </a:solidFill>
              </a:defRPr>
            </a:lvl2pPr>
            <a:lvl3pPr marL="981934" indent="-324288" algn="l">
              <a:buFont typeface="Arial" pitchFamily="34" charset="0"/>
              <a:buChar char="•"/>
              <a:tabLst/>
              <a:defRPr sz="3400" b="0">
                <a:solidFill>
                  <a:schemeClr val="tx1"/>
                </a:solidFill>
              </a:defRPr>
            </a:lvl3pPr>
            <a:lvl4pPr marL="1630508" indent="-324288" algn="l">
              <a:buFontTx/>
              <a:buChar char="̵"/>
              <a:defRPr sz="2900">
                <a:solidFill>
                  <a:schemeClr val="tx1"/>
                </a:solidFill>
              </a:defRPr>
            </a:lvl4pPr>
            <a:lvl5pPr marL="1966135" indent="-324288" algn="l">
              <a:buFont typeface="Wingdings 3" pitchFamily="18" charset="2"/>
              <a:buChar char=""/>
              <a:defRPr sz="29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</a:t>
            </a:r>
            <a:r>
              <a:rPr lang="en-US" smtClean="0"/>
              <a:t>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</a:t>
            </a:r>
            <a:r>
              <a:rPr lang="en-US" dirty="0" smtClean="0"/>
              <a:t>level</a:t>
            </a:r>
            <a:endParaRPr lang="en-US" dirty="0"/>
          </a:p>
        </p:txBody>
      </p:sp>
      <p:sp>
        <p:nvSpPr>
          <p:cNvPr id="19" name="Rounded Rectangle 18"/>
          <p:cNvSpPr/>
          <p:nvPr userDrawn="1"/>
        </p:nvSpPr>
        <p:spPr>
          <a:xfrm>
            <a:off x="14142720" y="2720340"/>
            <a:ext cx="5242560" cy="822960"/>
          </a:xfrm>
          <a:prstGeom prst="roundRect">
            <a:avLst/>
          </a:prstGeom>
          <a:ln>
            <a:solidFill>
              <a:srgbClr val="0B8079">
                <a:alpha val="50196"/>
              </a:srgb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130622" tIns="65311" rIns="130622" bIns="65311" rtlCol="0" anchor="ctr"/>
          <a:lstStyle/>
          <a:p>
            <a:pPr marL="0" algn="l" defTabSz="1306220" rtl="0" eaLnBrk="1" latinLnBrk="0" hangingPunct="1"/>
            <a:endParaRPr lang="en-US" sz="2600" kern="1200" dirty="0">
              <a:solidFill>
                <a:schemeClr val="tx1">
                  <a:lumMod val="40000"/>
                  <a:lumOff val="6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0" name="Rounded Rectangle 19"/>
          <p:cNvSpPr/>
          <p:nvPr userDrawn="1"/>
        </p:nvSpPr>
        <p:spPr>
          <a:xfrm>
            <a:off x="14142720" y="3703320"/>
            <a:ext cx="5242560" cy="822960"/>
          </a:xfrm>
          <a:prstGeom prst="roundRect">
            <a:avLst/>
          </a:prstGeom>
          <a:ln>
            <a:solidFill>
              <a:srgbClr val="BCA52A">
                <a:alpha val="50196"/>
              </a:srgb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130622" tIns="65311" rIns="130622" bIns="65311" rtlCol="0" anchor="ctr"/>
          <a:lstStyle/>
          <a:p>
            <a:pPr marL="0" algn="l" defTabSz="1306220" rtl="0" eaLnBrk="1" latinLnBrk="0" hangingPunct="1"/>
            <a:endParaRPr lang="en-US" sz="2600" kern="1200" dirty="0">
              <a:solidFill>
                <a:schemeClr val="tx1">
                  <a:lumMod val="40000"/>
                  <a:lumOff val="6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2" name="Rounded Rectangle 21"/>
          <p:cNvSpPr/>
          <p:nvPr userDrawn="1"/>
        </p:nvSpPr>
        <p:spPr>
          <a:xfrm>
            <a:off x="14142720" y="4686300"/>
            <a:ext cx="5242560" cy="822960"/>
          </a:xfrm>
          <a:prstGeom prst="roundRect">
            <a:avLst/>
          </a:prstGeom>
          <a:ln>
            <a:solidFill>
              <a:srgbClr val="EB821C">
                <a:alpha val="50196"/>
              </a:srgb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130622" tIns="65311" rIns="130622" bIns="65311" rtlCol="0" anchor="ctr"/>
          <a:lstStyle/>
          <a:p>
            <a:pPr marL="0" algn="l" defTabSz="1306220" rtl="0" eaLnBrk="1" latinLnBrk="0" hangingPunct="1"/>
            <a:endParaRPr lang="en-US" sz="2600" kern="1200" dirty="0">
              <a:solidFill>
                <a:schemeClr val="tx1">
                  <a:lumMod val="40000"/>
                  <a:lumOff val="6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3" name="Rounded Rectangle 22"/>
          <p:cNvSpPr/>
          <p:nvPr userDrawn="1"/>
        </p:nvSpPr>
        <p:spPr>
          <a:xfrm>
            <a:off x="14142720" y="5669280"/>
            <a:ext cx="5242560" cy="822960"/>
          </a:xfrm>
          <a:prstGeom prst="roundRect">
            <a:avLst/>
          </a:prstGeom>
          <a:ln>
            <a:solidFill>
              <a:srgbClr val="7C386A">
                <a:alpha val="50196"/>
              </a:srgb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130622" tIns="65311" rIns="130622" bIns="65311" rtlCol="0" anchor="ctr"/>
          <a:lstStyle/>
          <a:p>
            <a:pPr marL="0" algn="l" defTabSz="1306220" rtl="0" eaLnBrk="1" latinLnBrk="0" hangingPunct="1"/>
            <a:endParaRPr lang="en-US" sz="2600" kern="1200" dirty="0">
              <a:solidFill>
                <a:schemeClr val="tx1">
                  <a:lumMod val="40000"/>
                  <a:lumOff val="6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2" name="Rounded Rectangle 31"/>
          <p:cNvSpPr/>
          <p:nvPr userDrawn="1"/>
        </p:nvSpPr>
        <p:spPr>
          <a:xfrm>
            <a:off x="14142720" y="-274320"/>
            <a:ext cx="5242560" cy="822960"/>
          </a:xfrm>
          <a:prstGeom prst="roundRect">
            <a:avLst/>
          </a:prstGeom>
          <a:ln>
            <a:solidFill>
              <a:srgbClr val="EB821C">
                <a:alpha val="50196"/>
              </a:srgb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130622" tIns="65311" rIns="130622" bIns="65311" rtlCol="0" anchor="ctr"/>
          <a:lstStyle/>
          <a:p>
            <a:pPr marL="0" algn="l" defTabSz="1306220" rtl="0" eaLnBrk="1" latinLnBrk="0" hangingPunct="1"/>
            <a:endParaRPr lang="en-US" sz="2600" kern="1200" dirty="0">
              <a:solidFill>
                <a:schemeClr val="tx1">
                  <a:lumMod val="40000"/>
                  <a:lumOff val="6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3" name="Rounded Rectangle 32"/>
          <p:cNvSpPr/>
          <p:nvPr userDrawn="1"/>
        </p:nvSpPr>
        <p:spPr>
          <a:xfrm>
            <a:off x="14142720" y="708660"/>
            <a:ext cx="5242560" cy="822960"/>
          </a:xfrm>
          <a:prstGeom prst="roundRect">
            <a:avLst/>
          </a:prstGeom>
          <a:ln>
            <a:solidFill>
              <a:srgbClr val="7C386A">
                <a:alpha val="50196"/>
              </a:srgb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130622" tIns="65311" rIns="130622" bIns="65311" rtlCol="0" anchor="ctr"/>
          <a:lstStyle/>
          <a:p>
            <a:pPr marL="0" algn="l" defTabSz="1306220" rtl="0" eaLnBrk="1" latinLnBrk="0" hangingPunct="1"/>
            <a:endParaRPr lang="en-US" sz="2600" kern="1200" dirty="0">
              <a:solidFill>
                <a:schemeClr val="tx1">
                  <a:lumMod val="40000"/>
                  <a:lumOff val="6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4" name="Rounded Rectangle 33"/>
          <p:cNvSpPr/>
          <p:nvPr userDrawn="1"/>
        </p:nvSpPr>
        <p:spPr>
          <a:xfrm>
            <a:off x="14142720" y="6675120"/>
            <a:ext cx="5242560" cy="822960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42000">
                <a:srgbClr val="F7F7F7"/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10800000" scaled="1"/>
            <a:tileRect/>
          </a:gradFill>
          <a:ln>
            <a:solidFill>
              <a:srgbClr val="DD5825">
                <a:alpha val="50196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22488" tIns="65311" rIns="130622" bIns="65311" rtlCol="0" anchor="ctr"/>
          <a:lstStyle/>
          <a:p>
            <a:pPr algn="l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5" name="Rounded Rectangle 34"/>
          <p:cNvSpPr/>
          <p:nvPr userDrawn="1"/>
        </p:nvSpPr>
        <p:spPr>
          <a:xfrm>
            <a:off x="14142720" y="7658100"/>
            <a:ext cx="5242560" cy="822960"/>
          </a:xfrm>
          <a:prstGeom prst="roundRect">
            <a:avLst/>
          </a:prstGeom>
          <a:ln>
            <a:solidFill>
              <a:srgbClr val="0B8079">
                <a:alpha val="50196"/>
              </a:srgb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130622" tIns="65311" rIns="130622" bIns="65311" rtlCol="0" anchor="ctr"/>
          <a:lstStyle/>
          <a:p>
            <a:pPr marL="0" algn="l" defTabSz="1306220" rtl="0" eaLnBrk="1" latinLnBrk="0" hangingPunct="1"/>
            <a:endParaRPr lang="en-US" sz="2600" kern="1200" dirty="0">
              <a:solidFill>
                <a:schemeClr val="tx1">
                  <a:lumMod val="40000"/>
                  <a:lumOff val="6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" name="Rounded Rectangle 6"/>
          <p:cNvSpPr/>
          <p:nvPr userDrawn="1"/>
        </p:nvSpPr>
        <p:spPr>
          <a:xfrm>
            <a:off x="10972800" y="1737360"/>
            <a:ext cx="5242560" cy="822960"/>
          </a:xfrm>
          <a:prstGeom prst="roundRect">
            <a:avLst/>
          </a:prstGeom>
          <a:gradFill flip="none" rotWithShape="1">
            <a:gsLst>
              <a:gs pos="0">
                <a:srgbClr val="A69B88">
                  <a:tint val="66000"/>
                  <a:satMod val="160000"/>
                </a:srgbClr>
              </a:gs>
              <a:gs pos="50000">
                <a:srgbClr val="A69B88">
                  <a:tint val="44500"/>
                  <a:satMod val="160000"/>
                </a:srgbClr>
              </a:gs>
              <a:gs pos="100000">
                <a:srgbClr val="A69B88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22" tIns="65311" rIns="130622" bIns="65311" rtlCol="0" anchor="ctr"/>
          <a:lstStyle/>
          <a:p>
            <a:pPr algn="l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5" name="Text Placeholder 22"/>
          <p:cNvSpPr>
            <a:spLocks noGrp="1"/>
          </p:cNvSpPr>
          <p:nvPr>
            <p:ph type="body" sz="quarter" idx="13" hasCustomPrompt="1"/>
          </p:nvPr>
        </p:nvSpPr>
        <p:spPr>
          <a:xfrm>
            <a:off x="11098514" y="1920240"/>
            <a:ext cx="4389120" cy="457200"/>
          </a:xfrm>
        </p:spPr>
        <p:txBody>
          <a:bodyPr>
            <a:normAutofit/>
          </a:bodyPr>
          <a:lstStyle>
            <a:lvl1pPr marL="0" indent="0">
              <a:buNone/>
              <a:defRPr sz="2600" b="1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smtClean="0"/>
              <a:t>Section One Header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42959255"/>
      </p:ext>
    </p:extLst>
  </p:cSld>
  <p:clrMapOvr>
    <a:masterClrMapping/>
  </p:clrMapOvr>
  <p:transition spd="slow" advTm="2000">
    <p:fade/>
  </p:transition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7661" y="5760720"/>
            <a:ext cx="8778240" cy="680086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67661" y="735330"/>
            <a:ext cx="8778240" cy="4937760"/>
          </a:xfrm>
        </p:spPr>
        <p:txBody>
          <a:bodyPr/>
          <a:lstStyle>
            <a:lvl1pPr marL="0" indent="0">
              <a:buNone/>
              <a:defRPr sz="4600"/>
            </a:lvl1pPr>
            <a:lvl2pPr marL="653110" indent="0">
              <a:buNone/>
              <a:defRPr sz="4000"/>
            </a:lvl2pPr>
            <a:lvl3pPr marL="1306220" indent="0">
              <a:buNone/>
              <a:defRPr sz="3400"/>
            </a:lvl3pPr>
            <a:lvl4pPr marL="1959331" indent="0">
              <a:buNone/>
              <a:defRPr sz="2900"/>
            </a:lvl4pPr>
            <a:lvl5pPr marL="2612441" indent="0">
              <a:buNone/>
              <a:defRPr sz="2900"/>
            </a:lvl5pPr>
            <a:lvl6pPr marL="3265551" indent="0">
              <a:buNone/>
              <a:defRPr sz="2900"/>
            </a:lvl6pPr>
            <a:lvl7pPr marL="3918661" indent="0">
              <a:buNone/>
              <a:defRPr sz="2900"/>
            </a:lvl7pPr>
            <a:lvl8pPr marL="4571771" indent="0">
              <a:buNone/>
              <a:defRPr sz="2900"/>
            </a:lvl8pPr>
            <a:lvl9pPr marL="5224882" indent="0">
              <a:buNone/>
              <a:defRPr sz="29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67661" y="6440806"/>
            <a:ext cx="8778240" cy="965834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7B90E-C922-4AF6-BBED-9F3A3712EE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0578166"/>
      </p:ext>
    </p:extLst>
  </p:cSld>
  <p:clrMapOvr>
    <a:masterClrMapping/>
  </p:clrMapOvr>
  <p:transition spd="slow" advTm="2000"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7B90E-C922-4AF6-BBED-9F3A3712EE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68628037"/>
      </p:ext>
    </p:extLst>
  </p:cSld>
  <p:clrMapOvr>
    <a:masterClrMapping/>
  </p:clrMapOvr>
  <p:transition spd="slow" advTm="2000">
    <p:fad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07040" y="329566"/>
            <a:ext cx="3291840" cy="702183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1520" y="329566"/>
            <a:ext cx="9631680" cy="702183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7B90E-C922-4AF6-BBED-9F3A3712EE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72316104"/>
      </p:ext>
    </p:extLst>
  </p:cSld>
  <p:clrMapOvr>
    <a:masterClrMapping/>
  </p:clrMapOvr>
  <p:transition spd="slow" advTm="2000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oadMap_Section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ounded Rectangle 24"/>
          <p:cNvSpPr/>
          <p:nvPr userDrawn="1"/>
        </p:nvSpPr>
        <p:spPr>
          <a:xfrm>
            <a:off x="14142720" y="3703320"/>
            <a:ext cx="5242560" cy="822960"/>
          </a:xfrm>
          <a:prstGeom prst="roundRect">
            <a:avLst/>
          </a:prstGeom>
          <a:ln>
            <a:solidFill>
              <a:srgbClr val="BCA52A">
                <a:alpha val="50196"/>
              </a:srgb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130622" tIns="65311" rIns="130622" bIns="65311" rtlCol="0" anchor="ctr"/>
          <a:lstStyle/>
          <a:p>
            <a:pPr marL="0" algn="l" defTabSz="1306220" rtl="0" eaLnBrk="1" latinLnBrk="0" hangingPunct="1"/>
            <a:endParaRPr lang="en-US" sz="2600" kern="1200" dirty="0">
              <a:solidFill>
                <a:schemeClr val="tx1">
                  <a:lumMod val="40000"/>
                  <a:lumOff val="6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5" name="Rounded Rectangle 34"/>
          <p:cNvSpPr/>
          <p:nvPr userDrawn="1"/>
        </p:nvSpPr>
        <p:spPr>
          <a:xfrm>
            <a:off x="14142720" y="1737360"/>
            <a:ext cx="5242560" cy="822960"/>
          </a:xfrm>
          <a:prstGeom prst="roundRect">
            <a:avLst/>
          </a:prstGeom>
          <a:solidFill>
            <a:schemeClr val="bg1"/>
          </a:solidFill>
          <a:ln>
            <a:solidFill>
              <a:srgbClr val="DD5825">
                <a:alpha val="50196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22" tIns="65311" rIns="130622" bIns="65311" rtlCol="0" anchor="ctr"/>
          <a:lstStyle/>
          <a:p>
            <a:pPr algn="l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7" name="Rounded Rectangle 36"/>
          <p:cNvSpPr/>
          <p:nvPr userDrawn="1"/>
        </p:nvSpPr>
        <p:spPr>
          <a:xfrm>
            <a:off x="14142720" y="4686300"/>
            <a:ext cx="5242560" cy="822960"/>
          </a:xfrm>
          <a:prstGeom prst="roundRect">
            <a:avLst/>
          </a:prstGeom>
          <a:ln>
            <a:solidFill>
              <a:srgbClr val="EB821C">
                <a:alpha val="50196"/>
              </a:srgb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130622" tIns="65311" rIns="130622" bIns="65311" rtlCol="0" anchor="ctr"/>
          <a:lstStyle/>
          <a:p>
            <a:pPr marL="0" algn="l" defTabSz="1306220" rtl="0" eaLnBrk="1" latinLnBrk="0" hangingPunct="1"/>
            <a:endParaRPr lang="en-US" sz="2600" kern="1200" dirty="0">
              <a:solidFill>
                <a:schemeClr val="tx1">
                  <a:lumMod val="40000"/>
                  <a:lumOff val="6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8" name="Rounded Rectangle 37"/>
          <p:cNvSpPr/>
          <p:nvPr userDrawn="1"/>
        </p:nvSpPr>
        <p:spPr>
          <a:xfrm>
            <a:off x="14142720" y="5669280"/>
            <a:ext cx="5242560" cy="822960"/>
          </a:xfrm>
          <a:prstGeom prst="roundRect">
            <a:avLst/>
          </a:prstGeom>
          <a:ln>
            <a:solidFill>
              <a:srgbClr val="7C386A">
                <a:alpha val="50196"/>
              </a:srgb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130622" tIns="65311" rIns="130622" bIns="65311" rtlCol="0" anchor="ctr"/>
          <a:lstStyle/>
          <a:p>
            <a:pPr marL="0" algn="l" defTabSz="1306220" rtl="0" eaLnBrk="1" latinLnBrk="0" hangingPunct="1"/>
            <a:endParaRPr lang="en-US" sz="2600" kern="1200" dirty="0">
              <a:solidFill>
                <a:schemeClr val="tx1">
                  <a:lumMod val="40000"/>
                  <a:lumOff val="6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9" name="Rounded Rectangle 38"/>
          <p:cNvSpPr/>
          <p:nvPr userDrawn="1"/>
        </p:nvSpPr>
        <p:spPr>
          <a:xfrm>
            <a:off x="14142720" y="-274320"/>
            <a:ext cx="5242560" cy="822960"/>
          </a:xfrm>
          <a:prstGeom prst="roundRect">
            <a:avLst/>
          </a:prstGeom>
          <a:ln>
            <a:solidFill>
              <a:srgbClr val="EB821C">
                <a:alpha val="50196"/>
              </a:srgb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130622" tIns="65311" rIns="130622" bIns="65311" rtlCol="0" anchor="ctr"/>
          <a:lstStyle/>
          <a:p>
            <a:pPr marL="0" algn="l" defTabSz="1306220" rtl="0" eaLnBrk="1" latinLnBrk="0" hangingPunct="1"/>
            <a:endParaRPr lang="en-US" sz="2600" kern="1200" dirty="0">
              <a:solidFill>
                <a:schemeClr val="tx1">
                  <a:lumMod val="40000"/>
                  <a:lumOff val="6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0" name="Rounded Rectangle 39"/>
          <p:cNvSpPr/>
          <p:nvPr userDrawn="1"/>
        </p:nvSpPr>
        <p:spPr>
          <a:xfrm>
            <a:off x="14142720" y="708660"/>
            <a:ext cx="5242560" cy="822960"/>
          </a:xfrm>
          <a:prstGeom prst="roundRect">
            <a:avLst/>
          </a:prstGeom>
          <a:ln>
            <a:solidFill>
              <a:srgbClr val="7C386A">
                <a:alpha val="50196"/>
              </a:srgb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130622" tIns="65311" rIns="130622" bIns="65311" rtlCol="0" anchor="ctr"/>
          <a:lstStyle/>
          <a:p>
            <a:pPr marL="0" algn="l" defTabSz="1306220" rtl="0" eaLnBrk="1" latinLnBrk="0" hangingPunct="1"/>
            <a:endParaRPr lang="en-US" sz="2600" kern="1200" dirty="0">
              <a:solidFill>
                <a:schemeClr val="tx1">
                  <a:lumMod val="40000"/>
                  <a:lumOff val="6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1" name="Rounded Rectangle 40"/>
          <p:cNvSpPr/>
          <p:nvPr userDrawn="1"/>
        </p:nvSpPr>
        <p:spPr>
          <a:xfrm>
            <a:off x="14142720" y="6675120"/>
            <a:ext cx="5242560" cy="822960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42000">
                <a:srgbClr val="F7F7F7"/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10800000" scaled="1"/>
            <a:tileRect/>
          </a:gradFill>
          <a:ln>
            <a:solidFill>
              <a:srgbClr val="DD5825">
                <a:alpha val="50196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22488" tIns="65311" rIns="130622" bIns="65311" rtlCol="0" anchor="ctr"/>
          <a:lstStyle/>
          <a:p>
            <a:pPr algn="l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2" name="Rounded Rectangle 41"/>
          <p:cNvSpPr/>
          <p:nvPr userDrawn="1"/>
        </p:nvSpPr>
        <p:spPr>
          <a:xfrm>
            <a:off x="14142720" y="7658100"/>
            <a:ext cx="5242560" cy="822960"/>
          </a:xfrm>
          <a:prstGeom prst="roundRect">
            <a:avLst/>
          </a:prstGeom>
          <a:ln>
            <a:solidFill>
              <a:srgbClr val="0B8079">
                <a:alpha val="50196"/>
              </a:srgb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130622" tIns="65311" rIns="130622" bIns="65311" rtlCol="0" anchor="ctr"/>
          <a:lstStyle/>
          <a:p>
            <a:pPr marL="0" algn="l" defTabSz="1306220" rtl="0" eaLnBrk="1" latinLnBrk="0" hangingPunct="1"/>
            <a:endParaRPr lang="en-US" sz="2600" kern="1200" dirty="0">
              <a:solidFill>
                <a:schemeClr val="tx1">
                  <a:lumMod val="40000"/>
                  <a:lumOff val="6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 Placeholder 2"/>
          <p:cNvSpPr>
            <a:spLocks noGrp="1"/>
          </p:cNvSpPr>
          <p:nvPr>
            <p:ph idx="1" hasCustomPrompt="1"/>
          </p:nvPr>
        </p:nvSpPr>
        <p:spPr>
          <a:xfrm>
            <a:off x="731520" y="822959"/>
            <a:ext cx="12582144" cy="6583680"/>
          </a:xfrm>
          <a:prstGeom prst="rect">
            <a:avLst/>
          </a:prstGeom>
        </p:spPr>
        <p:txBody>
          <a:bodyPr vert="horz" lIns="130622" tIns="65311" rIns="130622" bIns="65311" rtlCol="0">
            <a:normAutofit/>
          </a:bodyPr>
          <a:lstStyle>
            <a:lvl1pPr marL="324288" indent="-324288" algn="l">
              <a:buFont typeface="Arial" pitchFamily="34" charset="0"/>
              <a:buChar char="•"/>
              <a:defRPr sz="4600" b="0">
                <a:solidFill>
                  <a:schemeClr val="tx1"/>
                </a:solidFill>
              </a:defRPr>
            </a:lvl1pPr>
            <a:lvl2pPr marL="659914" indent="-324288" algn="l">
              <a:buFont typeface="Simplified Arabic Fixed" pitchFamily="49" charset="-78"/>
              <a:buChar char="-"/>
              <a:defRPr sz="4000">
                <a:solidFill>
                  <a:schemeClr val="tx1"/>
                </a:solidFill>
              </a:defRPr>
            </a:lvl2pPr>
            <a:lvl3pPr marL="981934" indent="-324288" algn="l">
              <a:buFont typeface="Arial" pitchFamily="34" charset="0"/>
              <a:buChar char="•"/>
              <a:tabLst/>
              <a:defRPr sz="3400" b="0">
                <a:solidFill>
                  <a:schemeClr val="tx1"/>
                </a:solidFill>
              </a:defRPr>
            </a:lvl3pPr>
            <a:lvl4pPr marL="1630508" indent="-324288" algn="l">
              <a:buFontTx/>
              <a:buChar char="̵"/>
              <a:defRPr sz="2900">
                <a:solidFill>
                  <a:schemeClr val="tx1"/>
                </a:solidFill>
              </a:defRPr>
            </a:lvl4pPr>
            <a:lvl5pPr marL="1966135" indent="-324288" algn="l">
              <a:buFont typeface="Wingdings 3" pitchFamily="18" charset="2"/>
              <a:buChar char=""/>
              <a:defRPr sz="29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</a:t>
            </a:r>
            <a:r>
              <a:rPr lang="en-US" smtClean="0"/>
              <a:t>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</a:t>
            </a:r>
            <a:r>
              <a:rPr lang="en-US" dirty="0" smtClean="0"/>
              <a:t>level</a:t>
            </a:r>
            <a:endParaRPr lang="en-US" dirty="0"/>
          </a:p>
        </p:txBody>
      </p:sp>
      <p:sp>
        <p:nvSpPr>
          <p:cNvPr id="24" name="Rounded Rectangle 23"/>
          <p:cNvSpPr/>
          <p:nvPr userDrawn="1"/>
        </p:nvSpPr>
        <p:spPr>
          <a:xfrm>
            <a:off x="10975339" y="2720340"/>
            <a:ext cx="5242560" cy="822960"/>
          </a:xfrm>
          <a:prstGeom prst="roundRect">
            <a:avLst/>
          </a:prstGeom>
          <a:gradFill flip="none" rotWithShape="1">
            <a:gsLst>
              <a:gs pos="0">
                <a:srgbClr val="A69B88">
                  <a:tint val="66000"/>
                  <a:satMod val="160000"/>
                </a:srgbClr>
              </a:gs>
              <a:gs pos="50000">
                <a:srgbClr val="A69B88">
                  <a:tint val="44500"/>
                  <a:satMod val="160000"/>
                </a:srgbClr>
              </a:gs>
              <a:gs pos="100000">
                <a:srgbClr val="A69B88">
                  <a:tint val="23500"/>
                  <a:satMod val="160000"/>
                </a:srgbClr>
              </a:gs>
            </a:gsLst>
            <a:lin ang="16200000" scaled="0"/>
            <a:tileRect/>
          </a:gra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22" tIns="65311" rIns="130622" bIns="65311" rtlCol="0" anchor="ctr"/>
          <a:lstStyle/>
          <a:p>
            <a:pPr lvl="0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7" name="Text Placeholder 22"/>
          <p:cNvSpPr>
            <a:spLocks noGrp="1"/>
          </p:cNvSpPr>
          <p:nvPr>
            <p:ph type="body" sz="quarter" idx="14" hasCustomPrompt="1"/>
          </p:nvPr>
        </p:nvSpPr>
        <p:spPr>
          <a:xfrm>
            <a:off x="11189013" y="2903220"/>
            <a:ext cx="4389120" cy="457200"/>
          </a:xfrm>
        </p:spPr>
        <p:txBody>
          <a:bodyPr>
            <a:normAutofit/>
          </a:bodyPr>
          <a:lstStyle>
            <a:lvl1pPr marL="0" indent="0">
              <a:buNone/>
              <a:defRPr sz="2600" b="1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Section Two Header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98813718"/>
      </p:ext>
    </p:extLst>
  </p:cSld>
  <p:clrMapOvr>
    <a:masterClrMapping/>
  </p:clrMapOvr>
  <p:transition spd="slow" advTm="2000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oadMap_Step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 userDrawn="1"/>
        </p:nvSpPr>
        <p:spPr>
          <a:xfrm>
            <a:off x="14142720" y="1737360"/>
            <a:ext cx="5242560" cy="822960"/>
          </a:xfrm>
          <a:prstGeom prst="roundRect">
            <a:avLst/>
          </a:prstGeom>
          <a:solidFill>
            <a:schemeClr val="bg1"/>
          </a:solidFill>
          <a:ln>
            <a:solidFill>
              <a:srgbClr val="DD5825">
                <a:alpha val="50196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22" tIns="65311" rIns="130622" bIns="65311" rtlCol="0" anchor="ctr"/>
          <a:lstStyle/>
          <a:p>
            <a:pPr algn="l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3" name="Title 1"/>
          <p:cNvSpPr>
            <a:spLocks noGrp="1"/>
          </p:cNvSpPr>
          <p:nvPr>
            <p:ph type="ctrTitle" hasCustomPrompt="1"/>
          </p:nvPr>
        </p:nvSpPr>
        <p:spPr>
          <a:xfrm>
            <a:off x="1219200" y="3200401"/>
            <a:ext cx="7437120" cy="1764030"/>
          </a:xfrm>
        </p:spPr>
        <p:txBody>
          <a:bodyPr>
            <a:normAutofit/>
          </a:bodyPr>
          <a:lstStyle>
            <a:lvl1pPr algn="l">
              <a:defRPr sz="5100" b="1"/>
            </a:lvl1pPr>
          </a:lstStyle>
          <a:p>
            <a:r>
              <a:rPr lang="en-US" dirty="0" smtClean="0"/>
              <a:t>Section Three, Subsection One Header</a:t>
            </a:r>
            <a:endParaRPr lang="en-US" dirty="0"/>
          </a:p>
        </p:txBody>
      </p:sp>
      <p:sp>
        <p:nvSpPr>
          <p:cNvPr id="24" name="Rounded Rectangle 23"/>
          <p:cNvSpPr/>
          <p:nvPr userDrawn="1"/>
        </p:nvSpPr>
        <p:spPr>
          <a:xfrm>
            <a:off x="14142720" y="2720340"/>
            <a:ext cx="5242560" cy="822960"/>
          </a:xfrm>
          <a:prstGeom prst="roundRect">
            <a:avLst/>
          </a:prstGeom>
          <a:solidFill>
            <a:schemeClr val="bg1"/>
          </a:solidFill>
          <a:ln>
            <a:solidFill>
              <a:srgbClr val="0B8079">
                <a:alpha val="50196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22" tIns="65311" rIns="130622" bIns="65311" rtlCol="0" anchor="ctr"/>
          <a:lstStyle/>
          <a:p>
            <a:pPr lvl="0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5" name="Rounded Rectangle 24"/>
          <p:cNvSpPr/>
          <p:nvPr userDrawn="1"/>
        </p:nvSpPr>
        <p:spPr>
          <a:xfrm>
            <a:off x="9753600" y="3703320"/>
            <a:ext cx="5242560" cy="822960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42000">
                <a:srgbClr val="F7F7F7"/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10800000" scaled="1"/>
            <a:tileRect/>
          </a:gra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22" tIns="65311" rIns="130622" bIns="65311" rtlCol="0" anchor="ctr"/>
          <a:lstStyle/>
          <a:p>
            <a:pPr lvl="0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6" name="Rounded Rectangle 25"/>
          <p:cNvSpPr/>
          <p:nvPr userDrawn="1"/>
        </p:nvSpPr>
        <p:spPr>
          <a:xfrm>
            <a:off x="14142720" y="4686300"/>
            <a:ext cx="5242560" cy="822960"/>
          </a:xfrm>
          <a:prstGeom prst="roundRect">
            <a:avLst/>
          </a:prstGeom>
          <a:ln>
            <a:solidFill>
              <a:srgbClr val="EB821C">
                <a:alpha val="50196"/>
              </a:srgb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130622" tIns="65311" rIns="130622" bIns="65311" rtlCol="0" anchor="ctr"/>
          <a:lstStyle/>
          <a:p>
            <a:pPr marL="0" algn="l" defTabSz="1306220" rtl="0" eaLnBrk="1" latinLnBrk="0" hangingPunct="1"/>
            <a:endParaRPr lang="en-US" sz="2600" kern="1200" dirty="0">
              <a:solidFill>
                <a:schemeClr val="tx1">
                  <a:lumMod val="40000"/>
                  <a:lumOff val="6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7" name="Rounded Rectangle 26"/>
          <p:cNvSpPr/>
          <p:nvPr userDrawn="1"/>
        </p:nvSpPr>
        <p:spPr>
          <a:xfrm>
            <a:off x="14142720" y="5669280"/>
            <a:ext cx="5242560" cy="822960"/>
          </a:xfrm>
          <a:prstGeom prst="roundRect">
            <a:avLst/>
          </a:prstGeom>
          <a:ln>
            <a:solidFill>
              <a:srgbClr val="7C386A">
                <a:alpha val="50196"/>
              </a:srgb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130622" tIns="65311" rIns="130622" bIns="65311" rtlCol="0" anchor="ctr"/>
          <a:lstStyle/>
          <a:p>
            <a:pPr marL="0" algn="l" defTabSz="1306220" rtl="0" eaLnBrk="1" latinLnBrk="0" hangingPunct="1"/>
            <a:endParaRPr lang="en-US" sz="2600" kern="1200" dirty="0">
              <a:solidFill>
                <a:schemeClr val="tx1">
                  <a:lumMod val="40000"/>
                  <a:lumOff val="6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8" name="Rounded Rectangle 27"/>
          <p:cNvSpPr/>
          <p:nvPr userDrawn="1"/>
        </p:nvSpPr>
        <p:spPr>
          <a:xfrm>
            <a:off x="14142720" y="-274320"/>
            <a:ext cx="5242560" cy="822960"/>
          </a:xfrm>
          <a:prstGeom prst="roundRect">
            <a:avLst/>
          </a:prstGeom>
          <a:ln>
            <a:solidFill>
              <a:srgbClr val="EB821C">
                <a:alpha val="50196"/>
              </a:srgb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130622" tIns="65311" rIns="130622" bIns="65311" rtlCol="0" anchor="ctr"/>
          <a:lstStyle/>
          <a:p>
            <a:pPr marL="0" algn="l" defTabSz="1306220" rtl="0" eaLnBrk="1" latinLnBrk="0" hangingPunct="1"/>
            <a:endParaRPr lang="en-US" sz="2600" kern="1200" dirty="0">
              <a:solidFill>
                <a:schemeClr val="tx1">
                  <a:lumMod val="40000"/>
                  <a:lumOff val="6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9" name="Rounded Rectangle 28"/>
          <p:cNvSpPr/>
          <p:nvPr userDrawn="1"/>
        </p:nvSpPr>
        <p:spPr>
          <a:xfrm>
            <a:off x="14142720" y="708660"/>
            <a:ext cx="5242560" cy="822960"/>
          </a:xfrm>
          <a:prstGeom prst="roundRect">
            <a:avLst/>
          </a:prstGeom>
          <a:ln>
            <a:solidFill>
              <a:srgbClr val="7C386A">
                <a:alpha val="50196"/>
              </a:srgb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130622" tIns="65311" rIns="130622" bIns="65311" rtlCol="0" anchor="ctr"/>
          <a:lstStyle/>
          <a:p>
            <a:pPr marL="0" algn="l" defTabSz="1306220" rtl="0" eaLnBrk="1" latinLnBrk="0" hangingPunct="1"/>
            <a:endParaRPr lang="en-US" sz="2600" kern="1200" dirty="0">
              <a:solidFill>
                <a:schemeClr val="tx1">
                  <a:lumMod val="40000"/>
                  <a:lumOff val="6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0" name="Rounded Rectangle 29"/>
          <p:cNvSpPr/>
          <p:nvPr userDrawn="1"/>
        </p:nvSpPr>
        <p:spPr>
          <a:xfrm>
            <a:off x="14142720" y="6675120"/>
            <a:ext cx="5242560" cy="822960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42000">
                <a:srgbClr val="F7F7F7"/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10800000" scaled="1"/>
            <a:tileRect/>
          </a:gradFill>
          <a:ln>
            <a:solidFill>
              <a:srgbClr val="DD5825">
                <a:alpha val="50196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22488" tIns="65311" rIns="130622" bIns="65311" rtlCol="0" anchor="ctr"/>
          <a:lstStyle/>
          <a:p>
            <a:pPr algn="l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1" name="Rounded Rectangle 30"/>
          <p:cNvSpPr/>
          <p:nvPr userDrawn="1"/>
        </p:nvSpPr>
        <p:spPr>
          <a:xfrm>
            <a:off x="14142720" y="7658100"/>
            <a:ext cx="5242560" cy="822960"/>
          </a:xfrm>
          <a:prstGeom prst="roundRect">
            <a:avLst/>
          </a:prstGeom>
          <a:ln>
            <a:solidFill>
              <a:srgbClr val="0B8079">
                <a:alpha val="50196"/>
              </a:srgb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130622" tIns="65311" rIns="130622" bIns="65311" rtlCol="0" anchor="ctr"/>
          <a:lstStyle/>
          <a:p>
            <a:pPr marL="0" algn="l" defTabSz="1306220" rtl="0" eaLnBrk="1" latinLnBrk="0" hangingPunct="1"/>
            <a:endParaRPr lang="en-US" sz="2600" kern="1200" dirty="0">
              <a:solidFill>
                <a:schemeClr val="tx1">
                  <a:lumMod val="40000"/>
                  <a:lumOff val="6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7" name="Text Placeholder 22"/>
          <p:cNvSpPr>
            <a:spLocks noGrp="1"/>
          </p:cNvSpPr>
          <p:nvPr>
            <p:ph type="body" sz="quarter" idx="14" hasCustomPrompt="1"/>
          </p:nvPr>
        </p:nvSpPr>
        <p:spPr>
          <a:xfrm>
            <a:off x="9997440" y="3886200"/>
            <a:ext cx="4389120" cy="457200"/>
          </a:xfrm>
        </p:spPr>
        <p:txBody>
          <a:bodyPr>
            <a:normAutofit/>
          </a:bodyPr>
          <a:lstStyle>
            <a:lvl1pPr marL="0" indent="0">
              <a:buNone/>
              <a:defRPr sz="2600" b="1" baseline="0"/>
            </a:lvl1pPr>
          </a:lstStyle>
          <a:p>
            <a:pPr lvl="0"/>
            <a:r>
              <a:rPr lang="en-US" dirty="0" smtClean="0"/>
              <a:t>Section Three Header</a:t>
            </a:r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1857" t="16948"/>
          <a:stretch/>
        </p:blipFill>
        <p:spPr>
          <a:xfrm>
            <a:off x="1233094" y="7528174"/>
            <a:ext cx="6447866" cy="595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80494699"/>
      </p:ext>
    </p:extLst>
  </p:cSld>
  <p:clrMapOvr>
    <a:masterClrMapping/>
  </p:clrMapOvr>
  <p:transition spd="slow" advTm="2000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oadMap_Step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 userDrawn="1"/>
        </p:nvSpPr>
        <p:spPr>
          <a:xfrm>
            <a:off x="14142720" y="1737360"/>
            <a:ext cx="5242560" cy="822960"/>
          </a:xfrm>
          <a:prstGeom prst="roundRect">
            <a:avLst/>
          </a:prstGeom>
          <a:solidFill>
            <a:schemeClr val="bg1"/>
          </a:solidFill>
          <a:ln>
            <a:solidFill>
              <a:srgbClr val="DD5825">
                <a:alpha val="50196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22" tIns="65311" rIns="130622" bIns="65311" rtlCol="0" anchor="ctr"/>
          <a:lstStyle/>
          <a:p>
            <a:pPr algn="l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3" name="Title 1"/>
          <p:cNvSpPr>
            <a:spLocks noGrp="1"/>
          </p:cNvSpPr>
          <p:nvPr>
            <p:ph type="ctrTitle" hasCustomPrompt="1"/>
          </p:nvPr>
        </p:nvSpPr>
        <p:spPr>
          <a:xfrm>
            <a:off x="1219200" y="3200401"/>
            <a:ext cx="7437120" cy="1764030"/>
          </a:xfrm>
        </p:spPr>
        <p:txBody>
          <a:bodyPr>
            <a:normAutofit/>
          </a:bodyPr>
          <a:lstStyle>
            <a:lvl1pPr algn="l">
              <a:defRPr sz="5100" b="1"/>
            </a:lvl1pPr>
          </a:lstStyle>
          <a:p>
            <a:r>
              <a:rPr lang="en-US" dirty="0" smtClean="0"/>
              <a:t>Section Four, Subsection One Header</a:t>
            </a:r>
            <a:endParaRPr lang="en-US" dirty="0"/>
          </a:p>
        </p:txBody>
      </p:sp>
      <p:sp>
        <p:nvSpPr>
          <p:cNvPr id="24" name="Rounded Rectangle 23"/>
          <p:cNvSpPr/>
          <p:nvPr userDrawn="1"/>
        </p:nvSpPr>
        <p:spPr>
          <a:xfrm>
            <a:off x="14142720" y="2720340"/>
            <a:ext cx="5242560" cy="822960"/>
          </a:xfrm>
          <a:prstGeom prst="roundRect">
            <a:avLst/>
          </a:prstGeom>
          <a:solidFill>
            <a:schemeClr val="bg1"/>
          </a:solidFill>
          <a:ln>
            <a:solidFill>
              <a:srgbClr val="0B8079">
                <a:alpha val="50196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22" tIns="65311" rIns="130622" bIns="65311" rtlCol="0" anchor="ctr"/>
          <a:lstStyle/>
          <a:p>
            <a:pPr lvl="0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5" name="Rounded Rectangle 24"/>
          <p:cNvSpPr/>
          <p:nvPr userDrawn="1"/>
        </p:nvSpPr>
        <p:spPr>
          <a:xfrm>
            <a:off x="14142720" y="3703320"/>
            <a:ext cx="5242560" cy="822960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42000">
                <a:srgbClr val="F7F7F7"/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10800000" scaled="1"/>
            <a:tileRect/>
          </a:gradFill>
          <a:ln>
            <a:solidFill>
              <a:srgbClr val="BCA52A">
                <a:alpha val="50196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22" tIns="65311" rIns="130622" bIns="65311" rtlCol="0" anchor="ctr"/>
          <a:lstStyle/>
          <a:p>
            <a:pPr lvl="0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6" name="Rounded Rectangle 25"/>
          <p:cNvSpPr/>
          <p:nvPr userDrawn="1"/>
        </p:nvSpPr>
        <p:spPr>
          <a:xfrm>
            <a:off x="9753600" y="4686300"/>
            <a:ext cx="5242560" cy="822960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42000">
                <a:srgbClr val="F7F7F7"/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10800000" scaled="1"/>
            <a:tileRect/>
          </a:gra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22" tIns="65311" rIns="130622" bIns="65311" rtlCol="0" anchor="ctr"/>
          <a:lstStyle/>
          <a:p>
            <a:pPr lvl="0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7" name="Rounded Rectangle 26"/>
          <p:cNvSpPr/>
          <p:nvPr userDrawn="1"/>
        </p:nvSpPr>
        <p:spPr>
          <a:xfrm>
            <a:off x="14142720" y="5669280"/>
            <a:ext cx="5242560" cy="822960"/>
          </a:xfrm>
          <a:prstGeom prst="roundRect">
            <a:avLst/>
          </a:prstGeom>
          <a:ln>
            <a:solidFill>
              <a:srgbClr val="7C386A">
                <a:alpha val="50196"/>
              </a:srgb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130622" tIns="65311" rIns="130622" bIns="65311" rtlCol="0" anchor="ctr"/>
          <a:lstStyle/>
          <a:p>
            <a:pPr marL="0" algn="l" defTabSz="1306220" rtl="0" eaLnBrk="1" latinLnBrk="0" hangingPunct="1"/>
            <a:endParaRPr lang="en-US" sz="2600" kern="1200" dirty="0">
              <a:solidFill>
                <a:schemeClr val="tx1">
                  <a:lumMod val="40000"/>
                  <a:lumOff val="6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8" name="Rounded Rectangle 27"/>
          <p:cNvSpPr/>
          <p:nvPr userDrawn="1"/>
        </p:nvSpPr>
        <p:spPr>
          <a:xfrm>
            <a:off x="14142720" y="-274320"/>
            <a:ext cx="5242560" cy="822960"/>
          </a:xfrm>
          <a:prstGeom prst="roundRect">
            <a:avLst/>
          </a:prstGeom>
          <a:ln>
            <a:solidFill>
              <a:srgbClr val="EB821C">
                <a:alpha val="50196"/>
              </a:srgb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130622" tIns="65311" rIns="130622" bIns="65311" rtlCol="0" anchor="ctr"/>
          <a:lstStyle/>
          <a:p>
            <a:pPr marL="0" algn="l" defTabSz="1306220" rtl="0" eaLnBrk="1" latinLnBrk="0" hangingPunct="1"/>
            <a:endParaRPr lang="en-US" sz="2600" kern="1200" dirty="0">
              <a:solidFill>
                <a:schemeClr val="tx1">
                  <a:lumMod val="40000"/>
                  <a:lumOff val="6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9" name="Rounded Rectangle 28"/>
          <p:cNvSpPr/>
          <p:nvPr userDrawn="1"/>
        </p:nvSpPr>
        <p:spPr>
          <a:xfrm>
            <a:off x="14142720" y="708660"/>
            <a:ext cx="5242560" cy="822960"/>
          </a:xfrm>
          <a:prstGeom prst="roundRect">
            <a:avLst/>
          </a:prstGeom>
          <a:ln>
            <a:solidFill>
              <a:srgbClr val="7C386A">
                <a:alpha val="50196"/>
              </a:srgb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130622" tIns="65311" rIns="130622" bIns="65311" rtlCol="0" anchor="ctr"/>
          <a:lstStyle/>
          <a:p>
            <a:pPr marL="0" algn="l" defTabSz="1306220" rtl="0" eaLnBrk="1" latinLnBrk="0" hangingPunct="1"/>
            <a:endParaRPr lang="en-US" sz="2600" kern="1200" dirty="0">
              <a:solidFill>
                <a:schemeClr val="tx1">
                  <a:lumMod val="40000"/>
                  <a:lumOff val="6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0" name="Rounded Rectangle 29"/>
          <p:cNvSpPr/>
          <p:nvPr userDrawn="1"/>
        </p:nvSpPr>
        <p:spPr>
          <a:xfrm>
            <a:off x="14142720" y="6675120"/>
            <a:ext cx="5242560" cy="822960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42000">
                <a:srgbClr val="F7F7F7"/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10800000" scaled="1"/>
            <a:tileRect/>
          </a:gradFill>
          <a:ln>
            <a:solidFill>
              <a:srgbClr val="DD5825">
                <a:alpha val="50196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22488" tIns="65311" rIns="130622" bIns="65311" rtlCol="0" anchor="ctr"/>
          <a:lstStyle/>
          <a:p>
            <a:pPr algn="l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1" name="Rounded Rectangle 30"/>
          <p:cNvSpPr/>
          <p:nvPr userDrawn="1"/>
        </p:nvSpPr>
        <p:spPr>
          <a:xfrm>
            <a:off x="14142720" y="7658100"/>
            <a:ext cx="5242560" cy="822960"/>
          </a:xfrm>
          <a:prstGeom prst="roundRect">
            <a:avLst/>
          </a:prstGeom>
          <a:ln>
            <a:solidFill>
              <a:srgbClr val="0B8079">
                <a:alpha val="50196"/>
              </a:srgb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130622" tIns="65311" rIns="130622" bIns="65311" rtlCol="0" anchor="ctr"/>
          <a:lstStyle/>
          <a:p>
            <a:pPr marL="0" algn="l" defTabSz="1306220" rtl="0" eaLnBrk="1" latinLnBrk="0" hangingPunct="1"/>
            <a:endParaRPr lang="en-US" sz="2600" kern="1200" dirty="0">
              <a:solidFill>
                <a:schemeClr val="tx1">
                  <a:lumMod val="40000"/>
                  <a:lumOff val="6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7" name="Text Placeholder 22"/>
          <p:cNvSpPr>
            <a:spLocks noGrp="1"/>
          </p:cNvSpPr>
          <p:nvPr>
            <p:ph type="body" sz="quarter" idx="14" hasCustomPrompt="1"/>
          </p:nvPr>
        </p:nvSpPr>
        <p:spPr>
          <a:xfrm>
            <a:off x="9997440" y="4869180"/>
            <a:ext cx="4389120" cy="457200"/>
          </a:xfrm>
        </p:spPr>
        <p:txBody>
          <a:bodyPr>
            <a:normAutofit/>
          </a:bodyPr>
          <a:lstStyle>
            <a:lvl1pPr marL="0" indent="0">
              <a:buNone/>
              <a:defRPr sz="2600" b="1" baseline="0"/>
            </a:lvl1pPr>
          </a:lstStyle>
          <a:p>
            <a:pPr lvl="0"/>
            <a:r>
              <a:rPr lang="en-US" dirty="0" smtClean="0"/>
              <a:t>Section Four Header</a:t>
            </a:r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1857" t="16948"/>
          <a:stretch/>
        </p:blipFill>
        <p:spPr>
          <a:xfrm>
            <a:off x="1233094" y="7528174"/>
            <a:ext cx="6447866" cy="595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98530534"/>
      </p:ext>
    </p:extLst>
  </p:cSld>
  <p:clrMapOvr>
    <a:masterClrMapping/>
  </p:clrMapOvr>
  <p:transition spd="slow" advTm="2000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oadMap_Step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 userDrawn="1"/>
        </p:nvSpPr>
        <p:spPr>
          <a:xfrm>
            <a:off x="14142720" y="1737360"/>
            <a:ext cx="5242560" cy="822960"/>
          </a:xfrm>
          <a:prstGeom prst="roundRect">
            <a:avLst/>
          </a:prstGeom>
          <a:solidFill>
            <a:schemeClr val="bg1"/>
          </a:solidFill>
          <a:ln>
            <a:solidFill>
              <a:srgbClr val="DD5825">
                <a:alpha val="50196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22" tIns="65311" rIns="130622" bIns="65311" rtlCol="0" anchor="ctr"/>
          <a:lstStyle/>
          <a:p>
            <a:pPr algn="l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3" name="Title 1"/>
          <p:cNvSpPr>
            <a:spLocks noGrp="1"/>
          </p:cNvSpPr>
          <p:nvPr>
            <p:ph type="ctrTitle" hasCustomPrompt="1"/>
          </p:nvPr>
        </p:nvSpPr>
        <p:spPr>
          <a:xfrm>
            <a:off x="1219200" y="3200401"/>
            <a:ext cx="7437120" cy="1764030"/>
          </a:xfrm>
        </p:spPr>
        <p:txBody>
          <a:bodyPr>
            <a:normAutofit/>
          </a:bodyPr>
          <a:lstStyle>
            <a:lvl1pPr algn="l">
              <a:defRPr sz="5100" b="1"/>
            </a:lvl1pPr>
          </a:lstStyle>
          <a:p>
            <a:r>
              <a:rPr lang="en-US" dirty="0" smtClean="0"/>
              <a:t>Section Five, Subsection One Header</a:t>
            </a:r>
            <a:endParaRPr lang="en-US" dirty="0"/>
          </a:p>
        </p:txBody>
      </p:sp>
      <p:sp>
        <p:nvSpPr>
          <p:cNvPr id="24" name="Rounded Rectangle 23"/>
          <p:cNvSpPr/>
          <p:nvPr userDrawn="1"/>
        </p:nvSpPr>
        <p:spPr>
          <a:xfrm>
            <a:off x="14142720" y="2720340"/>
            <a:ext cx="5242560" cy="822960"/>
          </a:xfrm>
          <a:prstGeom prst="roundRect">
            <a:avLst/>
          </a:prstGeom>
          <a:solidFill>
            <a:schemeClr val="bg1"/>
          </a:solidFill>
          <a:ln>
            <a:solidFill>
              <a:srgbClr val="0B8079">
                <a:alpha val="50196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22" tIns="65311" rIns="130622" bIns="65311" rtlCol="0" anchor="ctr"/>
          <a:lstStyle/>
          <a:p>
            <a:pPr lvl="0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5" name="Rounded Rectangle 24"/>
          <p:cNvSpPr/>
          <p:nvPr userDrawn="1"/>
        </p:nvSpPr>
        <p:spPr>
          <a:xfrm>
            <a:off x="14142720" y="3703320"/>
            <a:ext cx="5242560" cy="822960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42000">
                <a:srgbClr val="F7F7F7"/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10800000" scaled="1"/>
            <a:tileRect/>
          </a:gradFill>
          <a:ln>
            <a:solidFill>
              <a:srgbClr val="BCA52A">
                <a:alpha val="50196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22" tIns="65311" rIns="130622" bIns="65311" rtlCol="0" anchor="ctr"/>
          <a:lstStyle/>
          <a:p>
            <a:pPr lvl="0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6" name="Rounded Rectangle 25"/>
          <p:cNvSpPr/>
          <p:nvPr userDrawn="1"/>
        </p:nvSpPr>
        <p:spPr>
          <a:xfrm>
            <a:off x="14142720" y="4686300"/>
            <a:ext cx="5242560" cy="822960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42000">
                <a:srgbClr val="F7F7F7"/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10800000" scaled="1"/>
            <a:tileRect/>
          </a:gradFill>
          <a:ln>
            <a:solidFill>
              <a:srgbClr val="EB821C">
                <a:alpha val="50196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22" tIns="65311" rIns="130622" bIns="65311" rtlCol="0" anchor="ctr"/>
          <a:lstStyle/>
          <a:p>
            <a:pPr lvl="0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7" name="Rounded Rectangle 26"/>
          <p:cNvSpPr/>
          <p:nvPr userDrawn="1"/>
        </p:nvSpPr>
        <p:spPr>
          <a:xfrm>
            <a:off x="9753600" y="5669280"/>
            <a:ext cx="5242560" cy="822960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42000">
                <a:srgbClr val="F7F7F7"/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10800000" scaled="1"/>
            <a:tileRect/>
          </a:gra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22" tIns="65311" rIns="130622" bIns="65311" rtlCol="0" anchor="ctr"/>
          <a:lstStyle/>
          <a:p>
            <a:pPr lvl="0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8" name="Rounded Rectangle 27"/>
          <p:cNvSpPr/>
          <p:nvPr userDrawn="1"/>
        </p:nvSpPr>
        <p:spPr>
          <a:xfrm>
            <a:off x="14142720" y="-274320"/>
            <a:ext cx="5242560" cy="822960"/>
          </a:xfrm>
          <a:prstGeom prst="roundRect">
            <a:avLst/>
          </a:prstGeom>
          <a:ln>
            <a:solidFill>
              <a:srgbClr val="EB821C">
                <a:alpha val="50196"/>
              </a:srgb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130622" tIns="65311" rIns="130622" bIns="65311" rtlCol="0" anchor="ctr"/>
          <a:lstStyle/>
          <a:p>
            <a:pPr marL="0" algn="l" defTabSz="1306220" rtl="0" eaLnBrk="1" latinLnBrk="0" hangingPunct="1"/>
            <a:endParaRPr lang="en-US" sz="2600" kern="1200" dirty="0">
              <a:solidFill>
                <a:schemeClr val="tx1">
                  <a:lumMod val="40000"/>
                  <a:lumOff val="6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9" name="Rounded Rectangle 28"/>
          <p:cNvSpPr/>
          <p:nvPr userDrawn="1"/>
        </p:nvSpPr>
        <p:spPr>
          <a:xfrm>
            <a:off x="14142720" y="708660"/>
            <a:ext cx="5242560" cy="822960"/>
          </a:xfrm>
          <a:prstGeom prst="roundRect">
            <a:avLst/>
          </a:prstGeom>
          <a:ln>
            <a:solidFill>
              <a:srgbClr val="7C386A">
                <a:alpha val="50196"/>
              </a:srgb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130622" tIns="65311" rIns="130622" bIns="65311" rtlCol="0" anchor="ctr"/>
          <a:lstStyle/>
          <a:p>
            <a:pPr marL="0" algn="l" defTabSz="1306220" rtl="0" eaLnBrk="1" latinLnBrk="0" hangingPunct="1"/>
            <a:endParaRPr lang="en-US" sz="2600" kern="1200" dirty="0">
              <a:solidFill>
                <a:schemeClr val="tx1">
                  <a:lumMod val="40000"/>
                  <a:lumOff val="6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0" name="Rounded Rectangle 29"/>
          <p:cNvSpPr/>
          <p:nvPr userDrawn="1"/>
        </p:nvSpPr>
        <p:spPr>
          <a:xfrm>
            <a:off x="14142720" y="6675120"/>
            <a:ext cx="5242560" cy="822960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42000">
                <a:srgbClr val="F7F7F7"/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10800000" scaled="1"/>
            <a:tileRect/>
          </a:gradFill>
          <a:ln>
            <a:solidFill>
              <a:srgbClr val="DD5825">
                <a:alpha val="50196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22488" tIns="65311" rIns="130622" bIns="65311" rtlCol="0" anchor="ctr"/>
          <a:lstStyle/>
          <a:p>
            <a:pPr algn="l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1" name="Rounded Rectangle 30"/>
          <p:cNvSpPr/>
          <p:nvPr userDrawn="1"/>
        </p:nvSpPr>
        <p:spPr>
          <a:xfrm>
            <a:off x="14142720" y="7658100"/>
            <a:ext cx="5242560" cy="822960"/>
          </a:xfrm>
          <a:prstGeom prst="roundRect">
            <a:avLst/>
          </a:prstGeom>
          <a:ln>
            <a:solidFill>
              <a:srgbClr val="0B8079">
                <a:alpha val="50196"/>
              </a:srgb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130622" tIns="65311" rIns="130622" bIns="65311" rtlCol="0" anchor="ctr"/>
          <a:lstStyle/>
          <a:p>
            <a:pPr marL="0" algn="l" defTabSz="1306220" rtl="0" eaLnBrk="1" latinLnBrk="0" hangingPunct="1"/>
            <a:endParaRPr lang="en-US" sz="2600" kern="1200" dirty="0">
              <a:solidFill>
                <a:schemeClr val="tx1">
                  <a:lumMod val="40000"/>
                  <a:lumOff val="6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7" name="Text Placeholder 22"/>
          <p:cNvSpPr>
            <a:spLocks noGrp="1"/>
          </p:cNvSpPr>
          <p:nvPr>
            <p:ph type="body" sz="quarter" idx="14" hasCustomPrompt="1"/>
          </p:nvPr>
        </p:nvSpPr>
        <p:spPr>
          <a:xfrm>
            <a:off x="9997440" y="5852160"/>
            <a:ext cx="4389120" cy="457200"/>
          </a:xfrm>
        </p:spPr>
        <p:txBody>
          <a:bodyPr>
            <a:normAutofit/>
          </a:bodyPr>
          <a:lstStyle>
            <a:lvl1pPr marL="0" indent="0">
              <a:buNone/>
              <a:defRPr sz="2600" b="1" baseline="0"/>
            </a:lvl1pPr>
          </a:lstStyle>
          <a:p>
            <a:pPr lvl="0"/>
            <a:r>
              <a:rPr lang="en-US" dirty="0" smtClean="0"/>
              <a:t>Section Five Header</a:t>
            </a:r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1857" t="16948"/>
          <a:stretch/>
        </p:blipFill>
        <p:spPr>
          <a:xfrm>
            <a:off x="1233094" y="7528174"/>
            <a:ext cx="6447866" cy="595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46988103"/>
      </p:ext>
    </p:extLst>
  </p:cSld>
  <p:clrMapOvr>
    <a:masterClrMapping/>
  </p:clrMapOvr>
  <p:transition spd="slow" advTm="2000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 userDrawn="1"/>
        </p:nvSpPr>
        <p:spPr>
          <a:xfrm>
            <a:off x="14142720" y="2720340"/>
            <a:ext cx="5242560" cy="822960"/>
          </a:xfrm>
          <a:prstGeom prst="roundRect">
            <a:avLst/>
          </a:prstGeom>
          <a:ln>
            <a:solidFill>
              <a:srgbClr val="0B8079">
                <a:alpha val="50196"/>
              </a:srgb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130622" tIns="65311" rIns="130622" bIns="65311" rtlCol="0" anchor="ctr"/>
          <a:lstStyle/>
          <a:p>
            <a:pPr marL="0" algn="l" defTabSz="1306220" rtl="0" eaLnBrk="1" latinLnBrk="0" hangingPunct="1"/>
            <a:endParaRPr lang="en-US" sz="2600" kern="1200" dirty="0">
              <a:solidFill>
                <a:schemeClr val="tx1">
                  <a:lumMod val="40000"/>
                  <a:lumOff val="6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2" name="Rounded Rectangle 31"/>
          <p:cNvSpPr/>
          <p:nvPr userDrawn="1"/>
        </p:nvSpPr>
        <p:spPr>
          <a:xfrm>
            <a:off x="14142720" y="3703320"/>
            <a:ext cx="5242560" cy="822960"/>
          </a:xfrm>
          <a:prstGeom prst="roundRect">
            <a:avLst/>
          </a:prstGeom>
          <a:ln>
            <a:solidFill>
              <a:srgbClr val="BCA52A">
                <a:alpha val="50196"/>
              </a:srgb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130622" tIns="65311" rIns="130622" bIns="65311" rtlCol="0" anchor="ctr"/>
          <a:lstStyle/>
          <a:p>
            <a:pPr marL="0" algn="l" defTabSz="1306220" rtl="0" eaLnBrk="1" latinLnBrk="0" hangingPunct="1"/>
            <a:endParaRPr lang="en-US" sz="2600" kern="1200" dirty="0">
              <a:solidFill>
                <a:schemeClr val="tx1">
                  <a:lumMod val="40000"/>
                  <a:lumOff val="6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3" name="Rounded Rectangle 32"/>
          <p:cNvSpPr/>
          <p:nvPr userDrawn="1"/>
        </p:nvSpPr>
        <p:spPr>
          <a:xfrm>
            <a:off x="14142720" y="1737360"/>
            <a:ext cx="5242560" cy="822960"/>
          </a:xfrm>
          <a:prstGeom prst="roundRect">
            <a:avLst/>
          </a:prstGeom>
          <a:solidFill>
            <a:schemeClr val="bg1"/>
          </a:solidFill>
          <a:ln>
            <a:solidFill>
              <a:srgbClr val="DD582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22" tIns="65311" rIns="130622" bIns="65311" rtlCol="0" anchor="ctr"/>
          <a:lstStyle/>
          <a:p>
            <a:pPr algn="l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4" name="Rounded Rectangle 33"/>
          <p:cNvSpPr/>
          <p:nvPr userDrawn="1"/>
        </p:nvSpPr>
        <p:spPr>
          <a:xfrm>
            <a:off x="14142720" y="4686300"/>
            <a:ext cx="5242560" cy="822960"/>
          </a:xfrm>
          <a:prstGeom prst="roundRect">
            <a:avLst/>
          </a:prstGeom>
          <a:ln>
            <a:solidFill>
              <a:srgbClr val="EB821C">
                <a:alpha val="50196"/>
              </a:srgb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130622" tIns="65311" rIns="130622" bIns="65311" rtlCol="0" anchor="ctr"/>
          <a:lstStyle/>
          <a:p>
            <a:pPr marL="0" algn="l" defTabSz="1306220" rtl="0" eaLnBrk="1" latinLnBrk="0" hangingPunct="1"/>
            <a:endParaRPr lang="en-US" sz="2600" kern="1200" dirty="0">
              <a:solidFill>
                <a:schemeClr val="tx1">
                  <a:lumMod val="40000"/>
                  <a:lumOff val="6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5" name="Rounded Rectangle 34"/>
          <p:cNvSpPr/>
          <p:nvPr userDrawn="1"/>
        </p:nvSpPr>
        <p:spPr>
          <a:xfrm>
            <a:off x="14142720" y="5669280"/>
            <a:ext cx="5242560" cy="822960"/>
          </a:xfrm>
          <a:prstGeom prst="roundRect">
            <a:avLst/>
          </a:prstGeom>
          <a:ln>
            <a:solidFill>
              <a:srgbClr val="7C386A">
                <a:alpha val="50196"/>
              </a:srgb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130622" tIns="65311" rIns="130622" bIns="65311" rtlCol="0" anchor="ctr"/>
          <a:lstStyle/>
          <a:p>
            <a:pPr marL="0" algn="l" defTabSz="1306220" rtl="0" eaLnBrk="1" latinLnBrk="0" hangingPunct="1"/>
            <a:endParaRPr lang="en-US" sz="2600" kern="1200" dirty="0">
              <a:solidFill>
                <a:schemeClr val="tx1">
                  <a:lumMod val="40000"/>
                  <a:lumOff val="6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6" name="Rounded Rectangle 35"/>
          <p:cNvSpPr/>
          <p:nvPr userDrawn="1"/>
        </p:nvSpPr>
        <p:spPr>
          <a:xfrm>
            <a:off x="14142720" y="-274320"/>
            <a:ext cx="5242560" cy="822960"/>
          </a:xfrm>
          <a:prstGeom prst="roundRect">
            <a:avLst/>
          </a:prstGeom>
          <a:ln>
            <a:solidFill>
              <a:srgbClr val="EB821C">
                <a:alpha val="50196"/>
              </a:srgb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130622" tIns="65311" rIns="130622" bIns="65311" rtlCol="0" anchor="ctr"/>
          <a:lstStyle/>
          <a:p>
            <a:pPr marL="0" algn="l" defTabSz="1306220" rtl="0" eaLnBrk="1" latinLnBrk="0" hangingPunct="1"/>
            <a:endParaRPr lang="en-US" sz="2600" kern="1200" dirty="0">
              <a:solidFill>
                <a:schemeClr val="tx1">
                  <a:lumMod val="40000"/>
                  <a:lumOff val="6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7" name="Rounded Rectangle 36"/>
          <p:cNvSpPr/>
          <p:nvPr userDrawn="1"/>
        </p:nvSpPr>
        <p:spPr>
          <a:xfrm>
            <a:off x="14142720" y="708660"/>
            <a:ext cx="5242560" cy="822960"/>
          </a:xfrm>
          <a:prstGeom prst="roundRect">
            <a:avLst/>
          </a:prstGeom>
          <a:ln>
            <a:solidFill>
              <a:srgbClr val="7C386A">
                <a:alpha val="50196"/>
              </a:srgb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130622" tIns="65311" rIns="130622" bIns="65311" rtlCol="0" anchor="ctr"/>
          <a:lstStyle/>
          <a:p>
            <a:pPr marL="0" algn="l" defTabSz="1306220" rtl="0" eaLnBrk="1" latinLnBrk="0" hangingPunct="1"/>
            <a:endParaRPr lang="en-US" sz="2600" kern="1200" dirty="0">
              <a:solidFill>
                <a:schemeClr val="tx1">
                  <a:lumMod val="40000"/>
                  <a:lumOff val="6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8" name="Rounded Rectangle 37"/>
          <p:cNvSpPr/>
          <p:nvPr userDrawn="1"/>
        </p:nvSpPr>
        <p:spPr>
          <a:xfrm>
            <a:off x="14142720" y="6675120"/>
            <a:ext cx="5242560" cy="822960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42000">
                <a:srgbClr val="F7F7F7"/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10800000" scaled="1"/>
            <a:tileRect/>
          </a:gradFill>
          <a:ln>
            <a:solidFill>
              <a:srgbClr val="DD5825">
                <a:alpha val="50196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22488" tIns="65311" rIns="130622" bIns="65311" rtlCol="0" anchor="ctr"/>
          <a:lstStyle/>
          <a:p>
            <a:pPr algn="l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9" name="Rounded Rectangle 38"/>
          <p:cNvSpPr/>
          <p:nvPr userDrawn="1"/>
        </p:nvSpPr>
        <p:spPr>
          <a:xfrm>
            <a:off x="14142720" y="7658100"/>
            <a:ext cx="5242560" cy="822960"/>
          </a:xfrm>
          <a:prstGeom prst="roundRect">
            <a:avLst/>
          </a:prstGeom>
          <a:ln>
            <a:solidFill>
              <a:srgbClr val="0B8079">
                <a:alpha val="50196"/>
              </a:srgb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130622" tIns="65311" rIns="130622" bIns="65311" rtlCol="0" anchor="ctr"/>
          <a:lstStyle/>
          <a:p>
            <a:pPr marL="0" algn="l" defTabSz="1306220" rtl="0" eaLnBrk="1" latinLnBrk="0" hangingPunct="1"/>
            <a:endParaRPr lang="en-US" sz="2600" kern="1200" dirty="0">
              <a:solidFill>
                <a:schemeClr val="tx1">
                  <a:lumMod val="40000"/>
                  <a:lumOff val="6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 algn="l">
              <a:defRPr sz="5100" baseline="0"/>
            </a:lvl1pPr>
          </a:lstStyle>
          <a:p>
            <a:r>
              <a:rPr lang="en-US" dirty="0" smtClean="0"/>
              <a:t>Section One Content Slide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1857" t="16948"/>
          <a:stretch/>
        </p:blipFill>
        <p:spPr>
          <a:xfrm>
            <a:off x="1233094" y="7528174"/>
            <a:ext cx="6447866" cy="595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25362955"/>
      </p:ext>
    </p:extLst>
  </p:cSld>
  <p:clrMapOvr>
    <a:masterClrMapping/>
  </p:clrMapOvr>
  <p:transition spd="slow" advTm="2000"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_Section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 algn="l">
              <a:defRPr sz="5100" baseline="0"/>
            </a:lvl1pPr>
          </a:lstStyle>
          <a:p>
            <a:r>
              <a:rPr lang="en-US" dirty="0" smtClean="0"/>
              <a:t>Section Two Content Slide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Rounded Rectangle 13"/>
          <p:cNvSpPr/>
          <p:nvPr userDrawn="1"/>
        </p:nvSpPr>
        <p:spPr>
          <a:xfrm>
            <a:off x="14142720" y="2720340"/>
            <a:ext cx="5242560" cy="822960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42000">
                <a:srgbClr val="F7F7F7"/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10800000" scaled="1"/>
            <a:tileRect/>
          </a:gra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22488" tIns="65311" rIns="130622" bIns="6531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5" name="Rounded Rectangle 24"/>
          <p:cNvSpPr/>
          <p:nvPr userDrawn="1"/>
        </p:nvSpPr>
        <p:spPr>
          <a:xfrm>
            <a:off x="14142720" y="3703320"/>
            <a:ext cx="5242560" cy="822960"/>
          </a:xfrm>
          <a:prstGeom prst="roundRect">
            <a:avLst/>
          </a:prstGeom>
          <a:ln>
            <a:solidFill>
              <a:srgbClr val="BCA52A">
                <a:alpha val="50196"/>
              </a:srgb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130622" tIns="65311" rIns="130622" bIns="65311" rtlCol="0" anchor="ctr"/>
          <a:lstStyle/>
          <a:p>
            <a:pPr marL="0" algn="l" defTabSz="1306220" rtl="0" eaLnBrk="1" latinLnBrk="0" hangingPunct="1"/>
            <a:endParaRPr lang="en-US" sz="2600" kern="1200" dirty="0">
              <a:solidFill>
                <a:schemeClr val="tx1">
                  <a:lumMod val="40000"/>
                  <a:lumOff val="6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6" name="Rounded Rectangle 25"/>
          <p:cNvSpPr/>
          <p:nvPr userDrawn="1"/>
        </p:nvSpPr>
        <p:spPr>
          <a:xfrm>
            <a:off x="14142720" y="1737360"/>
            <a:ext cx="5242560" cy="822960"/>
          </a:xfrm>
          <a:prstGeom prst="roundRect">
            <a:avLst/>
          </a:prstGeom>
          <a:solidFill>
            <a:schemeClr val="bg1"/>
          </a:solidFill>
          <a:ln>
            <a:solidFill>
              <a:srgbClr val="DD5825">
                <a:alpha val="50196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22" tIns="65311" rIns="130622" bIns="65311" rtlCol="0" anchor="ctr"/>
          <a:lstStyle/>
          <a:p>
            <a:pPr algn="l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7" name="Rounded Rectangle 26"/>
          <p:cNvSpPr/>
          <p:nvPr userDrawn="1"/>
        </p:nvSpPr>
        <p:spPr>
          <a:xfrm>
            <a:off x="14142720" y="4686300"/>
            <a:ext cx="5242560" cy="822960"/>
          </a:xfrm>
          <a:prstGeom prst="roundRect">
            <a:avLst/>
          </a:prstGeom>
          <a:ln>
            <a:solidFill>
              <a:srgbClr val="EB821C">
                <a:alpha val="50196"/>
              </a:srgb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130622" tIns="65311" rIns="130622" bIns="65311" rtlCol="0" anchor="ctr"/>
          <a:lstStyle/>
          <a:p>
            <a:pPr marL="0" algn="l" defTabSz="1306220" rtl="0" eaLnBrk="1" latinLnBrk="0" hangingPunct="1"/>
            <a:endParaRPr lang="en-US" sz="2600" kern="1200" dirty="0">
              <a:solidFill>
                <a:schemeClr val="tx1">
                  <a:lumMod val="40000"/>
                  <a:lumOff val="6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8" name="Rounded Rectangle 27"/>
          <p:cNvSpPr/>
          <p:nvPr userDrawn="1"/>
        </p:nvSpPr>
        <p:spPr>
          <a:xfrm>
            <a:off x="14142720" y="5669280"/>
            <a:ext cx="5242560" cy="822960"/>
          </a:xfrm>
          <a:prstGeom prst="roundRect">
            <a:avLst/>
          </a:prstGeom>
          <a:ln>
            <a:solidFill>
              <a:srgbClr val="7C386A">
                <a:alpha val="50196"/>
              </a:srgb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130622" tIns="65311" rIns="130622" bIns="65311" rtlCol="0" anchor="ctr"/>
          <a:lstStyle/>
          <a:p>
            <a:pPr marL="0" algn="l" defTabSz="1306220" rtl="0" eaLnBrk="1" latinLnBrk="0" hangingPunct="1"/>
            <a:endParaRPr lang="en-US" sz="2600" kern="1200" dirty="0">
              <a:solidFill>
                <a:schemeClr val="tx1">
                  <a:lumMod val="40000"/>
                  <a:lumOff val="6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9" name="Rounded Rectangle 28"/>
          <p:cNvSpPr/>
          <p:nvPr userDrawn="1"/>
        </p:nvSpPr>
        <p:spPr>
          <a:xfrm>
            <a:off x="14142720" y="-274320"/>
            <a:ext cx="5242560" cy="822960"/>
          </a:xfrm>
          <a:prstGeom prst="roundRect">
            <a:avLst/>
          </a:prstGeom>
          <a:ln>
            <a:solidFill>
              <a:srgbClr val="EB821C">
                <a:alpha val="50196"/>
              </a:srgb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130622" tIns="65311" rIns="130622" bIns="65311" rtlCol="0" anchor="ctr"/>
          <a:lstStyle/>
          <a:p>
            <a:pPr marL="0" algn="l" defTabSz="1306220" rtl="0" eaLnBrk="1" latinLnBrk="0" hangingPunct="1"/>
            <a:endParaRPr lang="en-US" sz="2600" kern="1200" dirty="0">
              <a:solidFill>
                <a:schemeClr val="tx1">
                  <a:lumMod val="40000"/>
                  <a:lumOff val="6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0" name="Rounded Rectangle 29"/>
          <p:cNvSpPr/>
          <p:nvPr userDrawn="1"/>
        </p:nvSpPr>
        <p:spPr>
          <a:xfrm>
            <a:off x="14142720" y="708660"/>
            <a:ext cx="5242560" cy="822960"/>
          </a:xfrm>
          <a:prstGeom prst="roundRect">
            <a:avLst/>
          </a:prstGeom>
          <a:ln>
            <a:solidFill>
              <a:srgbClr val="7C386A">
                <a:alpha val="50196"/>
              </a:srgb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130622" tIns="65311" rIns="130622" bIns="65311" rtlCol="0" anchor="ctr"/>
          <a:lstStyle/>
          <a:p>
            <a:pPr marL="0" algn="l" defTabSz="1306220" rtl="0" eaLnBrk="1" latinLnBrk="0" hangingPunct="1"/>
            <a:endParaRPr lang="en-US" sz="2600" kern="1200" dirty="0">
              <a:solidFill>
                <a:schemeClr val="tx1">
                  <a:lumMod val="40000"/>
                  <a:lumOff val="6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1" name="Rounded Rectangle 30"/>
          <p:cNvSpPr/>
          <p:nvPr userDrawn="1"/>
        </p:nvSpPr>
        <p:spPr>
          <a:xfrm>
            <a:off x="14142720" y="6675120"/>
            <a:ext cx="5242560" cy="822960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42000">
                <a:srgbClr val="F7F7F7"/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10800000" scaled="1"/>
            <a:tileRect/>
          </a:gradFill>
          <a:ln>
            <a:solidFill>
              <a:srgbClr val="DD5825">
                <a:alpha val="50196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22488" tIns="65311" rIns="130622" bIns="65311" rtlCol="0" anchor="ctr"/>
          <a:lstStyle/>
          <a:p>
            <a:pPr algn="l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2" name="Rounded Rectangle 31"/>
          <p:cNvSpPr/>
          <p:nvPr userDrawn="1"/>
        </p:nvSpPr>
        <p:spPr>
          <a:xfrm>
            <a:off x="14142720" y="7658100"/>
            <a:ext cx="5242560" cy="822960"/>
          </a:xfrm>
          <a:prstGeom prst="roundRect">
            <a:avLst/>
          </a:prstGeom>
          <a:ln>
            <a:solidFill>
              <a:srgbClr val="0B8079">
                <a:alpha val="50196"/>
              </a:srgb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130622" tIns="65311" rIns="130622" bIns="65311" rtlCol="0" anchor="ctr"/>
          <a:lstStyle/>
          <a:p>
            <a:pPr marL="0" algn="l" defTabSz="1306220" rtl="0" eaLnBrk="1" latinLnBrk="0" hangingPunct="1"/>
            <a:endParaRPr lang="en-US" sz="2600" kern="1200" dirty="0">
              <a:solidFill>
                <a:schemeClr val="tx1">
                  <a:lumMod val="40000"/>
                  <a:lumOff val="60000"/>
                </a:schemeClr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1857" t="16948"/>
          <a:stretch/>
        </p:blipFill>
        <p:spPr>
          <a:xfrm>
            <a:off x="1233094" y="7528174"/>
            <a:ext cx="6447866" cy="595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4986497"/>
      </p:ext>
    </p:extLst>
  </p:cSld>
  <p:clrMapOvr>
    <a:masterClrMapping/>
  </p:clrMapOvr>
  <p:transition spd="slow" advTm="2000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slideLayout" Target="../slideLayouts/slideLayout32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1520" y="329566"/>
            <a:ext cx="13167360" cy="1371600"/>
          </a:xfrm>
          <a:prstGeom prst="rect">
            <a:avLst/>
          </a:prstGeom>
        </p:spPr>
        <p:txBody>
          <a:bodyPr vert="horz" lIns="130622" tIns="65311" rIns="130622" bIns="65311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920240"/>
            <a:ext cx="13167360" cy="5431156"/>
          </a:xfrm>
          <a:prstGeom prst="rect">
            <a:avLst/>
          </a:prstGeom>
        </p:spPr>
        <p:txBody>
          <a:bodyPr vert="horz" lIns="130622" tIns="65311" rIns="130622" bIns="65311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93622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86" r:id="rId2"/>
    <p:sldLayoutId id="2147483673" r:id="rId3"/>
    <p:sldLayoutId id="2147483675" r:id="rId4"/>
    <p:sldLayoutId id="2147483680" r:id="rId5"/>
    <p:sldLayoutId id="2147483681" r:id="rId6"/>
    <p:sldLayoutId id="2147483682" r:id="rId7"/>
    <p:sldLayoutId id="2147483650" r:id="rId8"/>
    <p:sldLayoutId id="2147483674" r:id="rId9"/>
    <p:sldLayoutId id="2147483683" r:id="rId10"/>
    <p:sldLayoutId id="2147483684" r:id="rId11"/>
    <p:sldLayoutId id="2147483685" r:id="rId12"/>
    <p:sldLayoutId id="2147483651" r:id="rId13"/>
    <p:sldLayoutId id="2147483652" r:id="rId14"/>
    <p:sldLayoutId id="2147483653" r:id="rId15"/>
    <p:sldLayoutId id="2147483654" r:id="rId16"/>
    <p:sldLayoutId id="2147483655" r:id="rId17"/>
    <p:sldLayoutId id="2147483656" r:id="rId18"/>
    <p:sldLayoutId id="2147483657" r:id="rId19"/>
    <p:sldLayoutId id="2147483658" r:id="rId20"/>
    <p:sldLayoutId id="2147483659" r:id="rId21"/>
  </p:sldLayoutIdLst>
  <p:transition spd="slow" advTm="2000">
    <p:fade/>
  </p:transition>
  <p:hf sldNum="0" hdr="0" ftr="0" dt="0"/>
  <p:txStyles>
    <p:titleStyle>
      <a:lvl1pPr algn="ctr" defTabSz="1306220" rtl="0" eaLnBrk="1" latinLnBrk="0" hangingPunct="1">
        <a:spcBef>
          <a:spcPct val="0"/>
        </a:spcBef>
        <a:buNone/>
        <a:defRPr sz="63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489833" indent="-489833" algn="l" defTabSz="1306220" rtl="0" eaLnBrk="1" latinLnBrk="0" hangingPunct="1">
        <a:spcBef>
          <a:spcPct val="20000"/>
        </a:spcBef>
        <a:buFont typeface="Arial" pitchFamily="34" charset="0"/>
        <a:buChar char="•"/>
        <a:defRPr sz="4600" kern="1200">
          <a:solidFill>
            <a:schemeClr val="bg1"/>
          </a:solidFill>
          <a:latin typeface="+mn-lt"/>
          <a:ea typeface="+mn-ea"/>
          <a:cs typeface="+mn-cs"/>
        </a:defRPr>
      </a:lvl1pPr>
      <a:lvl2pPr marL="1061304" indent="-408194" algn="l" defTabSz="1306220" rtl="0" eaLnBrk="1" latinLnBrk="0" hangingPunct="1">
        <a:spcBef>
          <a:spcPct val="20000"/>
        </a:spcBef>
        <a:buFont typeface="Arial" pitchFamily="34" charset="0"/>
        <a:buChar char="–"/>
        <a:defRPr sz="4000" kern="1200">
          <a:solidFill>
            <a:schemeClr val="bg1"/>
          </a:solidFill>
          <a:latin typeface="+mn-lt"/>
          <a:ea typeface="+mn-ea"/>
          <a:cs typeface="+mn-cs"/>
        </a:defRPr>
      </a:lvl2pPr>
      <a:lvl3pPr marL="163277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bg1"/>
          </a:solidFill>
          <a:latin typeface="+mn-lt"/>
          <a:ea typeface="+mn-ea"/>
          <a:cs typeface="+mn-cs"/>
        </a:defRPr>
      </a:lvl3pPr>
      <a:lvl4pPr marL="2285886" indent="-326555" algn="l" defTabSz="1306220" rtl="0" eaLnBrk="1" latinLnBrk="0" hangingPunct="1">
        <a:spcBef>
          <a:spcPct val="20000"/>
        </a:spcBef>
        <a:buFont typeface="Arial" pitchFamily="34" charset="0"/>
        <a:buChar char="–"/>
        <a:defRPr sz="2900" kern="1200">
          <a:solidFill>
            <a:schemeClr val="bg1"/>
          </a:solidFill>
          <a:latin typeface="+mn-lt"/>
          <a:ea typeface="+mn-ea"/>
          <a:cs typeface="+mn-cs"/>
        </a:defRPr>
      </a:lvl4pPr>
      <a:lvl5pPr marL="2938996" indent="-326555" algn="l" defTabSz="1306220" rtl="0" eaLnBrk="1" latinLnBrk="0" hangingPunct="1">
        <a:spcBef>
          <a:spcPct val="20000"/>
        </a:spcBef>
        <a:buFont typeface="Arial" pitchFamily="34" charset="0"/>
        <a:buChar char="»"/>
        <a:defRPr sz="2900" kern="1200">
          <a:solidFill>
            <a:schemeClr val="bg1"/>
          </a:solidFill>
          <a:latin typeface="+mn-lt"/>
          <a:ea typeface="+mn-ea"/>
          <a:cs typeface="+mn-cs"/>
        </a:defRPr>
      </a:lvl5pPr>
      <a:lvl6pPr marL="359210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24521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4898327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551437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311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622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933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1244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6555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1866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77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24882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1520" y="329566"/>
            <a:ext cx="13167360" cy="1371600"/>
          </a:xfrm>
          <a:prstGeom prst="rect">
            <a:avLst/>
          </a:prstGeom>
        </p:spPr>
        <p:txBody>
          <a:bodyPr vert="horz" lIns="130622" tIns="65311" rIns="130622" bIns="65311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920240"/>
            <a:ext cx="13167360" cy="5431156"/>
          </a:xfrm>
          <a:prstGeom prst="rect">
            <a:avLst/>
          </a:prstGeom>
        </p:spPr>
        <p:txBody>
          <a:bodyPr vert="horz" lIns="130622" tIns="65311" rIns="130622" bIns="65311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15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98720" y="7627621"/>
            <a:ext cx="46329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851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C7B90E-C922-4AF6-BBED-9F3A3712EE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00518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 advTm="2000">
    <p:fade/>
  </p:transition>
  <p:hf sldNum="0" hdr="0" ftr="0" dt="0"/>
  <p:txStyles>
    <p:titleStyle>
      <a:lvl1pPr algn="ctr" defTabSz="1306220" rtl="0" eaLnBrk="1" latinLnBrk="0" hangingPunct="1">
        <a:spcBef>
          <a:spcPct val="0"/>
        </a:spcBef>
        <a:buNone/>
        <a:defRPr sz="6300" b="1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489833" indent="-489833" algn="l" defTabSz="1306220" rtl="0" eaLnBrk="1" latinLnBrk="0" hangingPunct="1">
        <a:spcBef>
          <a:spcPct val="20000"/>
        </a:spcBef>
        <a:buFont typeface="Arial" pitchFamily="34" charset="0"/>
        <a:buChar char="•"/>
        <a:defRPr sz="4600" kern="1200">
          <a:solidFill>
            <a:schemeClr val="bg2"/>
          </a:solidFill>
          <a:latin typeface="+mn-lt"/>
          <a:ea typeface="+mn-ea"/>
          <a:cs typeface="+mn-cs"/>
        </a:defRPr>
      </a:lvl1pPr>
      <a:lvl2pPr marL="1061304" indent="-408194" algn="l" defTabSz="1306220" rtl="0" eaLnBrk="1" latinLnBrk="0" hangingPunct="1">
        <a:spcBef>
          <a:spcPct val="20000"/>
        </a:spcBef>
        <a:buFont typeface="Arial" pitchFamily="34" charset="0"/>
        <a:buChar char="–"/>
        <a:defRPr sz="4000" kern="1200">
          <a:solidFill>
            <a:schemeClr val="bg2"/>
          </a:solidFill>
          <a:latin typeface="+mn-lt"/>
          <a:ea typeface="+mn-ea"/>
          <a:cs typeface="+mn-cs"/>
        </a:defRPr>
      </a:lvl2pPr>
      <a:lvl3pPr marL="163277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bg2"/>
          </a:solidFill>
          <a:latin typeface="+mn-lt"/>
          <a:ea typeface="+mn-ea"/>
          <a:cs typeface="+mn-cs"/>
        </a:defRPr>
      </a:lvl3pPr>
      <a:lvl4pPr marL="2285886" indent="-326555" algn="l" defTabSz="1306220" rtl="0" eaLnBrk="1" latinLnBrk="0" hangingPunct="1">
        <a:spcBef>
          <a:spcPct val="20000"/>
        </a:spcBef>
        <a:buFont typeface="Arial" pitchFamily="34" charset="0"/>
        <a:buChar char="–"/>
        <a:defRPr sz="2900" kern="1200">
          <a:solidFill>
            <a:schemeClr val="bg2"/>
          </a:solidFill>
          <a:latin typeface="+mn-lt"/>
          <a:ea typeface="+mn-ea"/>
          <a:cs typeface="+mn-cs"/>
        </a:defRPr>
      </a:lvl4pPr>
      <a:lvl5pPr marL="2938996" indent="-326555" algn="l" defTabSz="1306220" rtl="0" eaLnBrk="1" latinLnBrk="0" hangingPunct="1">
        <a:spcBef>
          <a:spcPct val="20000"/>
        </a:spcBef>
        <a:buFont typeface="Arial" pitchFamily="34" charset="0"/>
        <a:buChar char="»"/>
        <a:defRPr sz="2900" kern="1200">
          <a:solidFill>
            <a:schemeClr val="bg2"/>
          </a:solidFill>
          <a:latin typeface="+mn-lt"/>
          <a:ea typeface="+mn-ea"/>
          <a:cs typeface="+mn-cs"/>
        </a:defRPr>
      </a:lvl5pPr>
      <a:lvl6pPr marL="359210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24521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4898327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551437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311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622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933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1244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6555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1866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77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24882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98264" y="457200"/>
            <a:ext cx="7357452" cy="7357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410405115"/>
      </p:ext>
    </p:extLst>
  </p:cSld>
  <p:clrMapOvr>
    <a:masterClrMapping/>
  </p:clrMapOvr>
  <p:transition spd="slow" advClick="0" advTm="6000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4801" y="1625606"/>
            <a:ext cx="25230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smtClean="0">
                <a:solidFill>
                  <a:srgbClr val="FF0000"/>
                </a:solidFill>
                <a:latin typeface="Arial Narrow" pitchFamily="34" charset="0"/>
              </a:rPr>
              <a:t>TECHNICAL</a:t>
            </a:r>
            <a:endParaRPr lang="en-US" sz="3200" b="1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4801" y="2350832"/>
            <a:ext cx="252306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smtClean="0">
                <a:solidFill>
                  <a:srgbClr val="FFF2C9"/>
                </a:solidFill>
                <a:latin typeface="Arial Narrow" pitchFamily="34" charset="0"/>
              </a:rPr>
              <a:t>Powerful</a:t>
            </a:r>
          </a:p>
          <a:p>
            <a:pPr algn="ctr"/>
            <a:r>
              <a:rPr lang="en-US" sz="3200" b="1" smtClean="0">
                <a:solidFill>
                  <a:srgbClr val="FFF2C9"/>
                </a:solidFill>
                <a:latin typeface="Arial Narrow" pitchFamily="34" charset="0"/>
              </a:rPr>
              <a:t>GROUP</a:t>
            </a:r>
          </a:p>
          <a:p>
            <a:pPr algn="ctr"/>
            <a:r>
              <a:rPr lang="en-US" sz="3200" b="1" smtClean="0">
                <a:solidFill>
                  <a:srgbClr val="FFF2C9"/>
                </a:solidFill>
                <a:latin typeface="Arial Narrow" pitchFamily="34" charset="0"/>
              </a:rPr>
              <a:t>Feature </a:t>
            </a:r>
          </a:p>
          <a:p>
            <a:pPr algn="ctr"/>
            <a:r>
              <a:rPr lang="en-US" sz="3200" b="1" smtClean="0">
                <a:solidFill>
                  <a:srgbClr val="FFF2C9"/>
                </a:solidFill>
                <a:latin typeface="Arial Narrow" pitchFamily="34" charset="0"/>
              </a:rPr>
              <a:t>for Defining</a:t>
            </a:r>
          </a:p>
          <a:p>
            <a:pPr algn="ctr"/>
            <a:r>
              <a:rPr lang="en-US" sz="3200" b="1" smtClean="0">
                <a:solidFill>
                  <a:srgbClr val="FFF2C9"/>
                </a:solidFill>
                <a:latin typeface="Arial Narrow" pitchFamily="34" charset="0"/>
              </a:rPr>
              <a:t>Control Mastering</a:t>
            </a:r>
            <a:endParaRPr lang="en-US" sz="3200" b="1">
              <a:solidFill>
                <a:srgbClr val="FFF2C9"/>
              </a:solidFill>
              <a:latin typeface="Arial Narrow" pitchFamily="34" charset="0"/>
            </a:endParaRPr>
          </a:p>
        </p:txBody>
      </p:sp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0369" y="1975754"/>
            <a:ext cx="9296504" cy="437605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410405115"/>
      </p:ext>
    </p:extLst>
  </p:cSld>
  <p:clrMapOvr>
    <a:masterClrMapping/>
  </p:clrMapOvr>
  <p:transition spd="slow" advClick="0" advTm="6000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4801" y="1625606"/>
            <a:ext cx="25230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smtClean="0">
                <a:solidFill>
                  <a:srgbClr val="FF0000"/>
                </a:solidFill>
                <a:latin typeface="Arial Narrow" pitchFamily="34" charset="0"/>
              </a:rPr>
              <a:t>TECHNICAL</a:t>
            </a:r>
            <a:endParaRPr lang="en-US" sz="3200" b="1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4801" y="2350832"/>
            <a:ext cx="252306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smtClean="0">
                <a:solidFill>
                  <a:srgbClr val="FFF2C9"/>
                </a:solidFill>
                <a:latin typeface="Arial Narrow" pitchFamily="34" charset="0"/>
              </a:rPr>
              <a:t>Multiprotocol</a:t>
            </a:r>
          </a:p>
          <a:p>
            <a:pPr algn="ctr"/>
            <a:r>
              <a:rPr lang="en-US" sz="3200" b="1" smtClean="0">
                <a:solidFill>
                  <a:srgbClr val="FFF2C9"/>
                </a:solidFill>
                <a:latin typeface="Arial Narrow" pitchFamily="34" charset="0"/>
              </a:rPr>
              <a:t>Capability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478655" y="1509176"/>
            <a:ext cx="8778240" cy="5333322"/>
          </a:xfrm>
          <a:prstGeom prst="rect">
            <a:avLst/>
          </a:prstGeom>
          <a:noFill/>
        </p:spPr>
        <p:txBody>
          <a:bodyPr wrap="square" lIns="130622" tIns="65311" rIns="130622" bIns="65311" rtlCol="0">
            <a:spAutoFit/>
          </a:bodyPr>
          <a:lstStyle/>
          <a:p>
            <a:pPr>
              <a:spcBef>
                <a:spcPct val="0"/>
              </a:spcBef>
            </a:pPr>
            <a:r>
              <a:rPr lang="en-US" b="1" dirty="0" smtClean="0">
                <a:solidFill>
                  <a:srgbClr val="000000"/>
                </a:solidFill>
              </a:rPr>
              <a:t>OCP.1</a:t>
            </a:r>
          </a:p>
          <a:p>
            <a:pPr lvl="1">
              <a:spcBef>
                <a:spcPct val="0"/>
              </a:spcBef>
            </a:pPr>
            <a:r>
              <a:rPr lang="en-US" dirty="0" smtClean="0">
                <a:solidFill>
                  <a:srgbClr val="000000"/>
                </a:solidFill>
              </a:rPr>
              <a:t>TCP/IP based OCA protocol</a:t>
            </a:r>
          </a:p>
          <a:p>
            <a:pPr lvl="1">
              <a:spcBef>
                <a:spcPct val="0"/>
              </a:spcBef>
            </a:pPr>
            <a:r>
              <a:rPr lang="en-US" dirty="0" smtClean="0">
                <a:solidFill>
                  <a:srgbClr val="000000"/>
                </a:solidFill>
              </a:rPr>
              <a:t>TCP for commands, UDP for noncritical events</a:t>
            </a:r>
          </a:p>
          <a:p>
            <a:pPr lvl="1">
              <a:spcBef>
                <a:spcPct val="0"/>
              </a:spcBef>
            </a:pPr>
            <a:r>
              <a:rPr lang="en-US" dirty="0" smtClean="0">
                <a:solidFill>
                  <a:srgbClr val="000000"/>
                </a:solidFill>
              </a:rPr>
              <a:t>Bonjour discovery</a:t>
            </a:r>
          </a:p>
          <a:p>
            <a:pPr lvl="1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0000"/>
                </a:solidFill>
              </a:rPr>
              <a:t>TLS security</a:t>
            </a:r>
          </a:p>
          <a:p>
            <a:pPr lvl="1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0000"/>
                </a:solidFill>
              </a:rPr>
              <a:t>Defined in OCA 1.1</a:t>
            </a:r>
          </a:p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rgbClr val="000000"/>
                </a:solidFill>
              </a:rPr>
              <a:t>OCP.2</a:t>
            </a:r>
          </a:p>
          <a:p>
            <a:pPr lvl="1">
              <a:spcBef>
                <a:spcPct val="0"/>
              </a:spcBef>
            </a:pPr>
            <a:r>
              <a:rPr lang="en-US" dirty="0" smtClean="0">
                <a:solidFill>
                  <a:srgbClr val="000000"/>
                </a:solidFill>
              </a:rPr>
              <a:t>Byte-stream OCA protocol</a:t>
            </a:r>
          </a:p>
          <a:p>
            <a:pPr lvl="1">
              <a:spcBef>
                <a:spcPct val="0"/>
              </a:spcBef>
            </a:pPr>
            <a:r>
              <a:rPr lang="en-US" dirty="0" smtClean="0">
                <a:solidFill>
                  <a:srgbClr val="000000"/>
                </a:solidFill>
              </a:rPr>
              <a:t>For simple byte-stream links such as serial and USB</a:t>
            </a:r>
          </a:p>
          <a:p>
            <a:pPr lvl="1">
              <a:spcBef>
                <a:spcPct val="0"/>
              </a:spcBef>
            </a:pPr>
            <a:r>
              <a:rPr lang="en-US" dirty="0" smtClean="0">
                <a:solidFill>
                  <a:srgbClr val="000000"/>
                </a:solidFill>
              </a:rPr>
              <a:t>Will be defined in future releases</a:t>
            </a:r>
          </a:p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rgbClr val="000000"/>
                </a:solidFill>
              </a:rPr>
              <a:t>OCP.3,  OCP.4, ...</a:t>
            </a:r>
          </a:p>
          <a:p>
            <a:pPr lvl="1">
              <a:spcBef>
                <a:spcPct val="0"/>
              </a:spcBef>
            </a:pPr>
            <a:r>
              <a:rPr lang="en-US" dirty="0" smtClean="0">
                <a:solidFill>
                  <a:srgbClr val="000000"/>
                </a:solidFill>
              </a:rPr>
              <a:t>To  be defined</a:t>
            </a:r>
          </a:p>
        </p:txBody>
      </p:sp>
    </p:spTree>
    <p:extLst>
      <p:ext uri="{BB962C8B-B14F-4D97-AF65-F5344CB8AC3E}">
        <p14:creationId xmlns:p14="http://schemas.microsoft.com/office/powerpoint/2010/main" xmlns="" val="410405115"/>
      </p:ext>
    </p:extLst>
  </p:cSld>
  <p:clrMapOvr>
    <a:masterClrMapping/>
  </p:clrMapOvr>
  <p:transition spd="slow" advClick="0" advTm="6000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4801" y="1625606"/>
            <a:ext cx="25230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smtClean="0">
                <a:solidFill>
                  <a:srgbClr val="FF0000"/>
                </a:solidFill>
                <a:latin typeface="Arial Narrow" pitchFamily="34" charset="0"/>
              </a:rPr>
              <a:t>TECHNICAL</a:t>
            </a:r>
            <a:endParaRPr lang="en-US" sz="3200" b="1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4801" y="2350832"/>
            <a:ext cx="252306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smtClean="0">
                <a:solidFill>
                  <a:srgbClr val="FFF2C9"/>
                </a:solidFill>
                <a:latin typeface="Arial Narrow" pitchFamily="34" charset="0"/>
              </a:rPr>
              <a:t>Typical  OCP.1</a:t>
            </a:r>
          </a:p>
          <a:p>
            <a:pPr algn="ctr"/>
            <a:r>
              <a:rPr lang="en-US" sz="3200" b="1" smtClean="0">
                <a:solidFill>
                  <a:srgbClr val="FFF2C9"/>
                </a:solidFill>
                <a:latin typeface="Arial Narrow" pitchFamily="34" charset="0"/>
              </a:rPr>
              <a:t>Protocol Data</a:t>
            </a:r>
          </a:p>
          <a:p>
            <a:pPr algn="ctr"/>
            <a:r>
              <a:rPr lang="en-US" sz="3200" b="1" smtClean="0">
                <a:solidFill>
                  <a:srgbClr val="FFF2C9"/>
                </a:solidFill>
                <a:latin typeface="Arial Narrow" pitchFamily="34" charset="0"/>
              </a:rPr>
              <a:t>Unit</a:t>
            </a: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99738" y="2078969"/>
            <a:ext cx="8880030" cy="3678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6"/>
          <p:cNvSpPr/>
          <p:nvPr/>
        </p:nvSpPr>
        <p:spPr>
          <a:xfrm>
            <a:off x="4216969" y="6724076"/>
            <a:ext cx="8355724" cy="461665"/>
          </a:xfrm>
          <a:prstGeom prst="rect">
            <a:avLst/>
          </a:prstGeom>
          <a:ln>
            <a:solidFill>
              <a:srgbClr val="12004C"/>
            </a:solidFill>
          </a:ln>
        </p:spPr>
        <p:txBody>
          <a:bodyPr wrap="square">
            <a:spAutoFit/>
          </a:bodyPr>
          <a:lstStyle/>
          <a:p>
            <a:pPr marL="1061304" lvl="1" indent="-408194" algn="ctr">
              <a:spcBef>
                <a:spcPct val="20000"/>
              </a:spcBef>
              <a:defRPr/>
            </a:pPr>
            <a:r>
              <a:rPr lang="en-US" sz="2400" smtClean="0">
                <a:solidFill>
                  <a:srgbClr val="000000"/>
                </a:solidFill>
              </a:rPr>
              <a:t>Minimum message length is about 25 bytes.</a:t>
            </a:r>
            <a:endParaRPr lang="en-US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0405115"/>
      </p:ext>
    </p:extLst>
  </p:cSld>
  <p:clrMapOvr>
    <a:masterClrMapping/>
  </p:clrMapOvr>
  <p:transition spd="slow" advClick="0" advTm="6000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98264" y="457200"/>
            <a:ext cx="7387939" cy="7357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410405115"/>
      </p:ext>
    </p:extLst>
  </p:cSld>
  <p:clrMapOvr>
    <a:masterClrMapping/>
  </p:clrMapOvr>
  <p:transition spd="slow" advClick="0" advTm="6000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438650" y="762629"/>
            <a:ext cx="10548196" cy="7330791"/>
          </a:xfrm>
          <a:prstGeom prst="rect">
            <a:avLst/>
          </a:prstGeom>
          <a:noFill/>
        </p:spPr>
        <p:txBody>
          <a:bodyPr wrap="square" lIns="130622" tIns="65311" rIns="130622" bIns="65311" rtlCol="0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320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OCA is a control and monitoring architecture 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320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for pro media networks of all sizes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b="1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ct val="50000"/>
              </a:spcAft>
            </a:pPr>
            <a:r>
              <a:rPr lang="en-US" sz="240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OCA can work with any modern media transport standard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40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TARGET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Professional applications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Networks of all sizes, tiny (2 nodes) to huge (10k nodes)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spcAft>
                <a:spcPct val="50000"/>
              </a:spcAft>
            </a:pPr>
            <a:r>
              <a:rPr lang="en-US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Mission-critical applications (or not)</a:t>
            </a:r>
            <a:endParaRPr lang="en-US" b="1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40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OCA IS NOT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A media transport standard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A device programming model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A system controller programming model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spcAft>
                <a:spcPct val="50000"/>
              </a:spcAft>
            </a:pPr>
            <a:r>
              <a:rPr lang="en-US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A user interface generation architecture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40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GOAL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spcAft>
                <a:spcPct val="50000"/>
              </a:spcAft>
            </a:pPr>
            <a:r>
              <a:rPr lang="en-US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Open public standard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40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HONORED ANCESTOR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AES-24 (1990-1999)</a:t>
            </a:r>
            <a:endParaRPr lang="en-US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1" y="1625606"/>
            <a:ext cx="25230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rial Narrow" pitchFamily="34" charset="0"/>
              </a:rPr>
              <a:t>CONCEPT</a:t>
            </a:r>
            <a:endParaRPr lang="en-US" sz="3200" b="1">
              <a:solidFill>
                <a:schemeClr val="accent2">
                  <a:lumMod val="40000"/>
                  <a:lumOff val="60000"/>
                </a:schemeClr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0405115"/>
      </p:ext>
    </p:extLst>
  </p:cSld>
  <p:clrMapOvr>
    <a:masterClrMapping/>
  </p:clrMapOvr>
  <p:transition spd="slow" advClick="0" advTm="6000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457700" y="1085843"/>
            <a:ext cx="9662371" cy="6093530"/>
          </a:xfrm>
          <a:prstGeom prst="rect">
            <a:avLst/>
          </a:prstGeom>
          <a:noFill/>
        </p:spPr>
        <p:txBody>
          <a:bodyPr wrap="square" lIns="130622" tIns="65311" rIns="130622" bIns="65311" rtlCol="0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ct val="50000"/>
              </a:spcAft>
            </a:pPr>
            <a:r>
              <a:rPr lang="en-US" sz="3200" b="1" dirty="0" smtClean="0">
                <a:solidFill>
                  <a:srgbClr val="000000"/>
                </a:solidFill>
              </a:rPr>
              <a:t>OCA is currently a proposed standard.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ct val="50000"/>
              </a:spcAft>
            </a:pPr>
            <a:r>
              <a:rPr lang="en-US" sz="2400" smtClean="0">
                <a:solidFill>
                  <a:srgbClr val="000000"/>
                </a:solidFill>
              </a:rPr>
              <a:t>The </a:t>
            </a:r>
            <a:r>
              <a:rPr lang="en-US" sz="2400" dirty="0" smtClean="0">
                <a:solidFill>
                  <a:srgbClr val="000000"/>
                </a:solidFill>
              </a:rPr>
              <a:t>new </a:t>
            </a:r>
            <a:r>
              <a:rPr lang="en-US" sz="2400" b="1" i="1" dirty="0" smtClean="0">
                <a:solidFill>
                  <a:srgbClr val="000000"/>
                </a:solidFill>
              </a:rPr>
              <a:t>AES</a:t>
            </a:r>
            <a:r>
              <a:rPr lang="en-US" sz="2400" dirty="0" smtClean="0">
                <a:solidFill>
                  <a:srgbClr val="000000"/>
                </a:solidFill>
              </a:rPr>
              <a:t> standards project </a:t>
            </a:r>
            <a:r>
              <a:rPr lang="en-US" sz="2400" b="1" dirty="0" smtClean="0">
                <a:solidFill>
                  <a:srgbClr val="000000"/>
                </a:solidFill>
              </a:rPr>
              <a:t>X210</a:t>
            </a:r>
            <a:r>
              <a:rPr lang="en-US" sz="2400" dirty="0" smtClean="0">
                <a:solidFill>
                  <a:srgbClr val="000000"/>
                </a:solidFill>
              </a:rPr>
              <a:t> is starting work now</a:t>
            </a:r>
            <a:br>
              <a:rPr lang="en-US" sz="2400" dirty="0" smtClean="0">
                <a:solidFill>
                  <a:srgbClr val="000000"/>
                </a:solidFill>
              </a:rPr>
            </a:br>
            <a:r>
              <a:rPr lang="en-US" sz="2400" dirty="0" smtClean="0">
                <a:solidFill>
                  <a:srgbClr val="000000"/>
                </a:solidFill>
              </a:rPr>
              <a:t>to make OCA into an open public standard.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400" b="1" dirty="0" smtClean="0">
                <a:solidFill>
                  <a:srgbClr val="000000"/>
                </a:solidFill>
              </a:rPr>
              <a:t>CURRENT PROPOSAL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000000"/>
                </a:solidFill>
              </a:rPr>
              <a:t>OCA 1.1a</a:t>
            </a:r>
            <a:endParaRPr lang="en-US" sz="2400" dirty="0" smtClean="0">
              <a:solidFill>
                <a:srgbClr val="000000"/>
              </a:solidFill>
            </a:endParaRPr>
          </a:p>
          <a:p>
            <a:pPr lvl="1">
              <a:lnSpc>
                <a:spcPct val="90000"/>
              </a:lnSpc>
              <a:spcBef>
                <a:spcPct val="0"/>
              </a:spcBef>
              <a:spcAft>
                <a:spcPct val="50000"/>
              </a:spcAft>
            </a:pPr>
            <a:r>
              <a:rPr lang="en-US" sz="2400" dirty="0" smtClean="0">
                <a:solidFill>
                  <a:srgbClr val="000000"/>
                </a:solidFill>
              </a:rPr>
              <a:t>Available for free download from </a:t>
            </a:r>
            <a:r>
              <a:rPr lang="en-US" sz="2400" b="1" dirty="0" smtClean="0">
                <a:solidFill>
                  <a:srgbClr val="000000"/>
                </a:solidFill>
              </a:rPr>
              <a:t>www.oca-alliance.com.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400" b="1" dirty="0" smtClean="0">
                <a:solidFill>
                  <a:srgbClr val="000000"/>
                </a:solidFill>
              </a:rPr>
              <a:t>ORIGINAL AUTHORS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sz="2400" dirty="0" smtClean="0">
                <a:solidFill>
                  <a:srgbClr val="000000"/>
                </a:solidFill>
              </a:rPr>
              <a:t>OCA was written by the </a:t>
            </a:r>
            <a:r>
              <a:rPr lang="en-US" sz="2400" b="1" dirty="0" smtClean="0">
                <a:solidFill>
                  <a:srgbClr val="000000"/>
                </a:solidFill>
              </a:rPr>
              <a:t>OCA Alliance.</a:t>
            </a:r>
            <a:endParaRPr lang="en-US" sz="2400" dirty="0" smtClean="0">
              <a:solidFill>
                <a:srgbClr val="000000"/>
              </a:solidFill>
            </a:endParaRP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sz="2400" smtClean="0">
                <a:solidFill>
                  <a:srgbClr val="000000"/>
                </a:solidFill>
              </a:rPr>
              <a:t>Full Alliance </a:t>
            </a:r>
            <a:r>
              <a:rPr lang="en-US" sz="2400" dirty="0" smtClean="0">
                <a:solidFill>
                  <a:srgbClr val="000000"/>
                </a:solidFill>
              </a:rPr>
              <a:t>members are:</a:t>
            </a:r>
            <a:r>
              <a:rPr lang="en-US" dirty="0" smtClean="0">
                <a:solidFill>
                  <a:srgbClr val="000000"/>
                </a:solidFill>
              </a:rPr>
              <a:t/>
            </a:r>
            <a:br>
              <a:rPr lang="en-US" dirty="0" smtClean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0000"/>
                </a:solidFill>
              </a:rPr>
              <a:t/>
            </a:r>
            <a:br>
              <a:rPr lang="en-US" dirty="0" smtClean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0000"/>
                </a:solidFill>
              </a:rPr>
              <a:t/>
            </a:r>
            <a:br>
              <a:rPr lang="en-US" dirty="0" smtClean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0000"/>
                </a:solidFill>
              </a:rPr>
              <a:t/>
            </a:r>
            <a:br>
              <a:rPr lang="en-US" dirty="0" smtClean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0000"/>
                </a:solidFill>
              </a:rPr>
              <a:t/>
            </a:r>
            <a:br>
              <a:rPr lang="en-US" dirty="0" smtClean="0">
                <a:solidFill>
                  <a:srgbClr val="000000"/>
                </a:solidFill>
              </a:rPr>
            </a:br>
            <a:r>
              <a:rPr lang="en-US" i="1" dirty="0" smtClean="0">
                <a:solidFill>
                  <a:srgbClr val="000000"/>
                </a:solidFill>
              </a:rPr>
              <a:t/>
            </a:r>
            <a:br>
              <a:rPr lang="en-US" i="1" dirty="0" smtClean="0">
                <a:solidFill>
                  <a:srgbClr val="000000"/>
                </a:solidFill>
              </a:rPr>
            </a:br>
            <a:endParaRPr lang="en-US" sz="3200" b="1" i="1" dirty="0" smtClean="0">
              <a:solidFill>
                <a:srgbClr val="003618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1" y="1625606"/>
            <a:ext cx="25230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rial Narrow" pitchFamily="34" charset="0"/>
              </a:rPr>
              <a:t>STATUS</a:t>
            </a:r>
            <a:endParaRPr lang="en-US" sz="3200" b="1">
              <a:solidFill>
                <a:schemeClr val="accent2">
                  <a:lumMod val="40000"/>
                  <a:lumOff val="60000"/>
                </a:schemeClr>
              </a:solidFill>
              <a:latin typeface="Arial Narrow" pitchFamily="34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3794091" y="5035617"/>
            <a:ext cx="10527408" cy="1609225"/>
            <a:chOff x="4317966" y="5004085"/>
            <a:chExt cx="10527408" cy="1609225"/>
          </a:xfrm>
        </p:grpSpPr>
        <p:sp>
          <p:nvSpPr>
            <p:cNvPr id="6" name="TextBox 5"/>
            <p:cNvSpPr txBox="1"/>
            <p:nvPr/>
          </p:nvSpPr>
          <p:spPr>
            <a:xfrm>
              <a:off x="8415998" y="5004085"/>
              <a:ext cx="6429376" cy="1609225"/>
            </a:xfrm>
            <a:prstGeom prst="rect">
              <a:avLst/>
            </a:prstGeom>
            <a:noFill/>
          </p:spPr>
          <p:txBody>
            <a:bodyPr wrap="square" lIns="130622" tIns="65311" rIns="130622" bIns="65311" rtlCol="0">
              <a:spAutoFit/>
            </a:bodyPr>
            <a:lstStyle/>
            <a:p>
              <a:pPr marL="1469498" lvl="2" indent="-326555">
                <a:spcBef>
                  <a:spcPct val="0"/>
                </a:spcBef>
              </a:pPr>
              <a:r>
                <a:rPr lang="en-US" sz="2400" b="1" dirty="0" err="1" smtClean="0">
                  <a:solidFill>
                    <a:srgbClr val="12004C"/>
                  </a:solidFill>
                </a:rPr>
                <a:t>PreSonus</a:t>
              </a:r>
              <a:endParaRPr lang="en-US" sz="2400" b="1" dirty="0" smtClean="0">
                <a:solidFill>
                  <a:srgbClr val="12004C"/>
                </a:solidFill>
              </a:endParaRPr>
            </a:p>
            <a:p>
              <a:pPr marL="1469498" lvl="2" indent="-326555">
                <a:spcBef>
                  <a:spcPct val="0"/>
                </a:spcBef>
              </a:pPr>
              <a:r>
                <a:rPr lang="en-US" sz="2400" b="1" dirty="0" err="1" smtClean="0">
                  <a:solidFill>
                    <a:srgbClr val="12004C"/>
                  </a:solidFill>
                </a:rPr>
                <a:t>Salzbrenner</a:t>
              </a:r>
              <a:r>
                <a:rPr lang="en-US" sz="2400" b="1" dirty="0" smtClean="0">
                  <a:solidFill>
                    <a:srgbClr val="12004C"/>
                  </a:solidFill>
                </a:rPr>
                <a:t> </a:t>
              </a:r>
              <a:r>
                <a:rPr lang="en-US" sz="2400" b="1" dirty="0" err="1" smtClean="0">
                  <a:solidFill>
                    <a:srgbClr val="12004C"/>
                  </a:solidFill>
                </a:rPr>
                <a:t>Stagetec</a:t>
              </a:r>
              <a:r>
                <a:rPr lang="en-US" sz="2400" b="1" dirty="0" smtClean="0">
                  <a:solidFill>
                    <a:srgbClr val="12004C"/>
                  </a:solidFill>
                </a:rPr>
                <a:t> </a:t>
              </a:r>
              <a:r>
                <a:rPr lang="en-US" sz="2400" b="1" dirty="0" err="1" smtClean="0">
                  <a:solidFill>
                    <a:srgbClr val="12004C"/>
                  </a:solidFill>
                </a:rPr>
                <a:t>Mediagroup</a:t>
              </a:r>
              <a:endParaRPr lang="en-US" sz="2400" b="1" dirty="0" smtClean="0">
                <a:solidFill>
                  <a:srgbClr val="12004C"/>
                </a:solidFill>
              </a:endParaRPr>
            </a:p>
            <a:p>
              <a:pPr marL="1469498" lvl="2" indent="-326555">
                <a:spcBef>
                  <a:spcPct val="0"/>
                </a:spcBef>
              </a:pPr>
              <a:r>
                <a:rPr lang="en-US" sz="2400" b="1" dirty="0" smtClean="0">
                  <a:solidFill>
                    <a:srgbClr val="12004C"/>
                  </a:solidFill>
                </a:rPr>
                <a:t>TC Group</a:t>
              </a:r>
            </a:p>
            <a:p>
              <a:pPr marL="1469498" lvl="2" indent="-326555">
                <a:spcBef>
                  <a:spcPct val="0"/>
                </a:spcBef>
              </a:pPr>
              <a:r>
                <a:rPr lang="en-US" sz="2400" b="1" dirty="0" smtClean="0">
                  <a:solidFill>
                    <a:srgbClr val="12004C"/>
                  </a:solidFill>
                </a:rPr>
                <a:t>Yamaha Corporation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317966" y="5004085"/>
              <a:ext cx="6429376" cy="1609225"/>
            </a:xfrm>
            <a:prstGeom prst="rect">
              <a:avLst/>
            </a:prstGeom>
            <a:noFill/>
          </p:spPr>
          <p:txBody>
            <a:bodyPr wrap="square" lIns="130622" tIns="65311" rIns="130622" bIns="65311" rtlCol="0">
              <a:spAutoFit/>
            </a:bodyPr>
            <a:lstStyle/>
            <a:p>
              <a:pPr lvl="1">
                <a:spcBef>
                  <a:spcPct val="0"/>
                </a:spcBef>
              </a:pPr>
              <a:r>
                <a:rPr lang="en-US" sz="2400" b="1" dirty="0" smtClean="0">
                  <a:solidFill>
                    <a:srgbClr val="12004C"/>
                  </a:solidFill>
                </a:rPr>
                <a:t>Bosch Communications Systems</a:t>
              </a:r>
            </a:p>
            <a:p>
              <a:pPr lvl="1">
                <a:spcBef>
                  <a:spcPct val="0"/>
                </a:spcBef>
              </a:pPr>
              <a:r>
                <a:rPr lang="en-US" sz="2400" b="1" dirty="0" smtClean="0">
                  <a:solidFill>
                    <a:srgbClr val="12004C"/>
                  </a:solidFill>
                </a:rPr>
                <a:t>d&amp;b audiotechnik</a:t>
              </a:r>
            </a:p>
            <a:p>
              <a:pPr lvl="1">
                <a:spcBef>
                  <a:spcPct val="0"/>
                </a:spcBef>
              </a:pPr>
              <a:r>
                <a:rPr lang="en-US" sz="2400" b="1" dirty="0" smtClean="0">
                  <a:solidFill>
                    <a:srgbClr val="12004C"/>
                  </a:solidFill>
                </a:rPr>
                <a:t>Duran Audio</a:t>
              </a:r>
            </a:p>
            <a:p>
              <a:pPr lvl="1">
                <a:spcBef>
                  <a:spcPct val="0"/>
                </a:spcBef>
              </a:pPr>
              <a:r>
                <a:rPr lang="en-US" sz="2400" b="1" dirty="0" smtClean="0">
                  <a:solidFill>
                    <a:srgbClr val="12004C"/>
                  </a:solidFill>
                </a:rPr>
                <a:t>LOUD </a:t>
              </a:r>
              <a:r>
                <a:rPr lang="en-US" sz="2400" b="1" smtClean="0">
                  <a:solidFill>
                    <a:srgbClr val="12004C"/>
                  </a:solidFill>
                </a:rPr>
                <a:t>Technologies </a:t>
              </a:r>
              <a:r>
                <a:rPr lang="en-US" sz="2400" b="1" smtClean="0">
                  <a:solidFill>
                    <a:srgbClr val="12004C"/>
                  </a:solidFill>
                </a:rPr>
                <a:t>Inc</a:t>
              </a:r>
              <a:endParaRPr lang="en-US" sz="2400" b="1" dirty="0" smtClean="0">
                <a:solidFill>
                  <a:srgbClr val="12004C"/>
                </a:solidFill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4552043" y="7005787"/>
            <a:ext cx="7944757" cy="461665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0000"/>
                </a:solidFill>
              </a:rPr>
              <a:t>N E W   A L </a:t>
            </a:r>
            <a:r>
              <a:rPr lang="en-US" sz="2400" b="1" dirty="0" err="1" smtClean="0">
                <a:solidFill>
                  <a:srgbClr val="000000"/>
                </a:solidFill>
              </a:rPr>
              <a:t>L</a:t>
            </a:r>
            <a:r>
              <a:rPr lang="en-US" sz="2400" b="1" dirty="0" smtClean="0">
                <a:solidFill>
                  <a:srgbClr val="000000"/>
                </a:solidFill>
              </a:rPr>
              <a:t> I A N C E   M E M B E R S   A R </a:t>
            </a:r>
            <a:r>
              <a:rPr lang="en-US" sz="2400" b="1" smtClean="0">
                <a:solidFill>
                  <a:srgbClr val="000000"/>
                </a:solidFill>
              </a:rPr>
              <a:t>E   I N V I T E D !</a:t>
            </a:r>
            <a:endParaRPr lang="en-US" sz="24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0405115"/>
      </p:ext>
    </p:extLst>
  </p:cSld>
  <p:clrMapOvr>
    <a:masterClrMapping/>
  </p:clrMapOvr>
  <p:transition spd="slow" advClick="0" advTm="6000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4801" y="1625606"/>
            <a:ext cx="25230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rial Narrow" pitchFamily="34" charset="0"/>
              </a:rPr>
              <a:t>VIRTUES</a:t>
            </a:r>
            <a:endParaRPr lang="en-US" sz="3200" b="1">
              <a:solidFill>
                <a:schemeClr val="accent2">
                  <a:lumMod val="40000"/>
                  <a:lumOff val="60000"/>
                </a:schemeClr>
              </a:solidFill>
              <a:latin typeface="Arial Narrow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59605" y="1022509"/>
            <a:ext cx="8778240" cy="6595205"/>
          </a:xfrm>
          <a:prstGeom prst="rect">
            <a:avLst/>
          </a:prstGeom>
          <a:noFill/>
        </p:spPr>
        <p:txBody>
          <a:bodyPr wrap="square" lIns="130622" tIns="65311" rIns="130622" bIns="65311" rtlCol="0"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 b="1" dirty="0" smtClean="0">
                <a:solidFill>
                  <a:srgbClr val="000000"/>
                </a:solidFill>
              </a:rPr>
              <a:t>FLEXIBLE</a:t>
            </a:r>
          </a:p>
          <a:p>
            <a:pPr lvl="1">
              <a:spcBef>
                <a:spcPct val="0"/>
              </a:spcBef>
            </a:pPr>
            <a:r>
              <a:rPr lang="en-US" sz="2400" dirty="0" smtClean="0">
                <a:solidFill>
                  <a:srgbClr val="000000"/>
                </a:solidFill>
              </a:rPr>
              <a:t>Expandable, evolvable</a:t>
            </a:r>
          </a:p>
          <a:p>
            <a:pPr lvl="1">
              <a:spcBef>
                <a:spcPct val="0"/>
              </a:spcBef>
            </a:pPr>
            <a:r>
              <a:rPr lang="en-US" sz="2400" dirty="0" smtClean="0">
                <a:solidFill>
                  <a:srgbClr val="000000"/>
                </a:solidFill>
              </a:rPr>
              <a:t>Upwards-compatible</a:t>
            </a:r>
          </a:p>
          <a:p>
            <a:pPr lvl="1">
              <a:spcBef>
                <a:spcPct val="0"/>
              </a:spcBef>
            </a:pPr>
            <a:r>
              <a:rPr lang="en-US" sz="2400" dirty="0" smtClean="0">
                <a:solidFill>
                  <a:srgbClr val="000000"/>
                </a:solidFill>
              </a:rPr>
              <a:t>Friendly to proprietary extensions</a:t>
            </a:r>
          </a:p>
          <a:p>
            <a:pPr lvl="1">
              <a:spcBef>
                <a:spcPct val="0"/>
              </a:spcBef>
              <a:spcAft>
                <a:spcPct val="50000"/>
              </a:spcAft>
            </a:pPr>
            <a:r>
              <a:rPr lang="en-US" sz="2400" dirty="0" smtClean="0">
                <a:solidFill>
                  <a:srgbClr val="000000"/>
                </a:solidFill>
              </a:rPr>
              <a:t>Multiple protocol platforms</a:t>
            </a:r>
          </a:p>
          <a:p>
            <a:pPr>
              <a:spcBef>
                <a:spcPct val="0"/>
              </a:spcBef>
            </a:pPr>
            <a:r>
              <a:rPr lang="en-US" sz="2400" b="1" dirty="0" smtClean="0">
                <a:solidFill>
                  <a:srgbClr val="000000"/>
                </a:solidFill>
              </a:rPr>
              <a:t>FUNCTIONAL</a:t>
            </a:r>
          </a:p>
          <a:p>
            <a:pPr lvl="1">
              <a:spcBef>
                <a:spcPct val="0"/>
              </a:spcBef>
            </a:pPr>
            <a:r>
              <a:rPr lang="en-US" sz="2400" dirty="0" smtClean="0">
                <a:solidFill>
                  <a:srgbClr val="000000"/>
                </a:solidFill>
              </a:rPr>
              <a:t>Full discovery and enumeration features</a:t>
            </a:r>
          </a:p>
          <a:p>
            <a:pPr lvl="1">
              <a:spcBef>
                <a:spcPct val="0"/>
              </a:spcBef>
            </a:pPr>
            <a:r>
              <a:rPr lang="en-US" sz="2400" dirty="0" smtClean="0">
                <a:solidFill>
                  <a:srgbClr val="000000"/>
                </a:solidFill>
              </a:rPr>
              <a:t>Multiple controller support</a:t>
            </a:r>
          </a:p>
          <a:p>
            <a:pPr lvl="1">
              <a:spcBef>
                <a:spcPct val="0"/>
              </a:spcBef>
            </a:pPr>
            <a:r>
              <a:rPr lang="en-US" sz="2400" dirty="0" smtClean="0">
                <a:solidFill>
                  <a:srgbClr val="000000"/>
                </a:solidFill>
              </a:rPr>
              <a:t>Control grouping – sub-mastering, ganging, etc</a:t>
            </a:r>
          </a:p>
          <a:p>
            <a:pPr lvl="1">
              <a:spcBef>
                <a:spcPct val="0"/>
              </a:spcBef>
            </a:pPr>
            <a:r>
              <a:rPr lang="en-US" sz="2400" dirty="0" smtClean="0">
                <a:solidFill>
                  <a:srgbClr val="000000"/>
                </a:solidFill>
              </a:rPr>
              <a:t>Parameter storage - snapshots, scenes,  cues, etc.</a:t>
            </a:r>
          </a:p>
          <a:p>
            <a:pPr lvl="1">
              <a:spcBef>
                <a:spcPct val="0"/>
              </a:spcBef>
              <a:spcAft>
                <a:spcPct val="50000"/>
              </a:spcAft>
            </a:pPr>
            <a:r>
              <a:rPr lang="en-US" sz="2400" dirty="0" smtClean="0">
                <a:solidFill>
                  <a:srgbClr val="000000"/>
                </a:solidFill>
              </a:rPr>
              <a:t>Supports multiple simultaneous networks</a:t>
            </a:r>
          </a:p>
          <a:p>
            <a:pPr>
              <a:spcBef>
                <a:spcPct val="0"/>
              </a:spcBef>
            </a:pPr>
            <a:r>
              <a:rPr lang="en-US" sz="2400" b="1" dirty="0" smtClean="0">
                <a:solidFill>
                  <a:srgbClr val="000000"/>
                </a:solidFill>
              </a:rPr>
              <a:t>ROBUST</a:t>
            </a:r>
          </a:p>
          <a:p>
            <a:pPr lvl="1">
              <a:spcBef>
                <a:spcPct val="0"/>
              </a:spcBef>
            </a:pPr>
            <a:r>
              <a:rPr lang="en-US" sz="2400" dirty="0" smtClean="0">
                <a:solidFill>
                  <a:srgbClr val="000000"/>
                </a:solidFill>
              </a:rPr>
              <a:t>Fully acknowledged</a:t>
            </a:r>
          </a:p>
          <a:p>
            <a:pPr lvl="1">
              <a:spcBef>
                <a:spcPct val="0"/>
              </a:spcBef>
              <a:spcAft>
                <a:spcPct val="50000"/>
              </a:spcAft>
            </a:pPr>
            <a:r>
              <a:rPr lang="en-US" sz="2400" dirty="0" smtClean="0">
                <a:solidFill>
                  <a:srgbClr val="000000"/>
                </a:solidFill>
              </a:rPr>
              <a:t>Security option (using TLS)</a:t>
            </a:r>
          </a:p>
          <a:p>
            <a:pPr>
              <a:spcBef>
                <a:spcPct val="0"/>
              </a:spcBef>
            </a:pPr>
            <a:r>
              <a:rPr lang="en-US" sz="2400" b="1" dirty="0" smtClean="0">
                <a:solidFill>
                  <a:srgbClr val="000000"/>
                </a:solidFill>
              </a:rPr>
              <a:t>EFFICIENT</a:t>
            </a:r>
          </a:p>
          <a:p>
            <a:pPr lvl="1">
              <a:spcBef>
                <a:spcPct val="0"/>
              </a:spcBef>
            </a:pPr>
            <a:r>
              <a:rPr lang="en-US" sz="2400" dirty="0" smtClean="0">
                <a:solidFill>
                  <a:srgbClr val="000000"/>
                </a:solidFill>
              </a:rPr>
              <a:t>Compact binary protocol data formats</a:t>
            </a:r>
            <a:endParaRPr lang="en-US" sz="2400" i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0405115"/>
      </p:ext>
    </p:extLst>
  </p:cSld>
  <p:clrMapOvr>
    <a:masterClrMapping/>
  </p:clrMapOvr>
  <p:transition spd="slow" advClick="0" advTm="6000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72144" y="1533524"/>
            <a:ext cx="5853113" cy="585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304801" y="1625606"/>
            <a:ext cx="25230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rial Narrow" pitchFamily="34" charset="0"/>
              </a:rPr>
              <a:t>ELEMENTS</a:t>
            </a:r>
            <a:endParaRPr lang="en-US" sz="3200" b="1" dirty="0">
              <a:solidFill>
                <a:schemeClr val="accent2">
                  <a:lumMod val="40000"/>
                  <a:lumOff val="60000"/>
                </a:schemeClr>
              </a:solidFill>
              <a:latin typeface="Arial Narrow" pitchFamily="34" charset="0"/>
            </a:endParaRPr>
          </a:p>
        </p:txBody>
      </p:sp>
      <p:sp>
        <p:nvSpPr>
          <p:cNvPr id="7" name="Rounded Rectangular Callout 6"/>
          <p:cNvSpPr/>
          <p:nvPr/>
        </p:nvSpPr>
        <p:spPr>
          <a:xfrm>
            <a:off x="4184417" y="1251583"/>
            <a:ext cx="1810546" cy="1311295"/>
          </a:xfrm>
          <a:prstGeom prst="wedgeRoundRectCallout">
            <a:avLst>
              <a:gd name="adj1" fmla="val 115600"/>
              <a:gd name="adj2" fmla="val 61434"/>
              <a:gd name="adj3" fmla="val 16667"/>
            </a:avLst>
          </a:prstGeom>
          <a:solidFill>
            <a:schemeClr val="bg1"/>
          </a:solidFill>
          <a:ln w="6350">
            <a:solidFill>
              <a:srgbClr val="1200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12004C"/>
                </a:solidFill>
              </a:rPr>
              <a:t>Fundamental Concepts &amp; Mechanisms</a:t>
            </a:r>
            <a:endParaRPr lang="en-US" sz="2000" dirty="0">
              <a:solidFill>
                <a:srgbClr val="12004C"/>
              </a:solidFill>
            </a:endParaRPr>
          </a:p>
        </p:txBody>
      </p:sp>
      <p:sp>
        <p:nvSpPr>
          <p:cNvPr id="8" name="Rounded Rectangular Callout 7"/>
          <p:cNvSpPr/>
          <p:nvPr/>
        </p:nvSpPr>
        <p:spPr>
          <a:xfrm>
            <a:off x="3989979" y="6047038"/>
            <a:ext cx="1810546" cy="1378197"/>
          </a:xfrm>
          <a:prstGeom prst="wedgeRoundRectCallout">
            <a:avLst>
              <a:gd name="adj1" fmla="val 88650"/>
              <a:gd name="adj2" fmla="val -66682"/>
              <a:gd name="adj3" fmla="val 16667"/>
            </a:avLst>
          </a:prstGeom>
          <a:solidFill>
            <a:schemeClr val="bg1"/>
          </a:solidFill>
          <a:ln w="6350">
            <a:solidFill>
              <a:srgbClr val="1200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12004C"/>
                </a:solidFill>
              </a:rPr>
              <a:t>Control &amp; Monitoring Functional Repertoire</a:t>
            </a:r>
            <a:endParaRPr lang="en-US" sz="2000" dirty="0">
              <a:solidFill>
                <a:srgbClr val="12004C"/>
              </a:solidFill>
            </a:endParaRPr>
          </a:p>
        </p:txBody>
      </p:sp>
      <p:sp>
        <p:nvSpPr>
          <p:cNvPr id="9" name="Rounded Rectangular Callout 8"/>
          <p:cNvSpPr/>
          <p:nvPr/>
        </p:nvSpPr>
        <p:spPr>
          <a:xfrm>
            <a:off x="11322576" y="1733185"/>
            <a:ext cx="1810546" cy="1940180"/>
          </a:xfrm>
          <a:prstGeom prst="wedgeRoundRectCallout">
            <a:avLst>
              <a:gd name="adj1" fmla="val -86528"/>
              <a:gd name="adj2" fmla="val 57001"/>
              <a:gd name="adj3" fmla="val 16667"/>
            </a:avLst>
          </a:prstGeom>
          <a:solidFill>
            <a:schemeClr val="bg1"/>
          </a:solidFill>
          <a:ln w="6350">
            <a:solidFill>
              <a:srgbClr val="1200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12004C"/>
                </a:solidFill>
              </a:rPr>
              <a:t>Protocols for various network types (Ethernet, USB, etc.)</a:t>
            </a:r>
            <a:endParaRPr lang="en-US" sz="2000" dirty="0">
              <a:solidFill>
                <a:srgbClr val="12004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0405115"/>
      </p:ext>
    </p:extLst>
  </p:cSld>
  <p:clrMapOvr>
    <a:masterClrMapping/>
  </p:clrMapOvr>
  <p:transition spd="slow" advClick="0" advTm="6000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4801" y="1625606"/>
            <a:ext cx="25230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smtClean="0">
                <a:solidFill>
                  <a:srgbClr val="FF0000"/>
                </a:solidFill>
                <a:latin typeface="Arial Narrow" pitchFamily="34" charset="0"/>
              </a:rPr>
              <a:t>TECHNICAL</a:t>
            </a:r>
            <a:endParaRPr lang="en-US" sz="3200" b="1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4801" y="2350832"/>
            <a:ext cx="25230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smtClean="0">
                <a:solidFill>
                  <a:srgbClr val="FFF2C9"/>
                </a:solidFill>
                <a:latin typeface="Arial Narrow" pitchFamily="34" charset="0"/>
              </a:rPr>
              <a:t>Device Model</a:t>
            </a:r>
            <a:endParaRPr lang="en-US" sz="3200" b="1">
              <a:solidFill>
                <a:srgbClr val="FFF2C9"/>
              </a:solidFill>
              <a:latin typeface="Arial Narrow" pitchFamily="34" charset="0"/>
            </a:endParaRPr>
          </a:p>
        </p:txBody>
      </p:sp>
      <p:pic>
        <p:nvPicPr>
          <p:cNvPr id="11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4120" y="1142077"/>
            <a:ext cx="8987760" cy="6101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410405115"/>
      </p:ext>
    </p:extLst>
  </p:cSld>
  <p:clrMapOvr>
    <a:masterClrMapping/>
  </p:clrMapOvr>
  <p:transition spd="slow" advClick="0" advTm="6000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4801" y="1625606"/>
            <a:ext cx="25230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smtClean="0">
                <a:solidFill>
                  <a:srgbClr val="FF0000"/>
                </a:solidFill>
                <a:latin typeface="Arial Narrow" pitchFamily="34" charset="0"/>
              </a:rPr>
              <a:t>TECHNICAL</a:t>
            </a:r>
            <a:endParaRPr lang="en-US" sz="3200" b="1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4801" y="2350832"/>
            <a:ext cx="252306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smtClean="0">
                <a:solidFill>
                  <a:srgbClr val="FFF2C9"/>
                </a:solidFill>
                <a:latin typeface="Arial Narrow" pitchFamily="34" charset="0"/>
              </a:rPr>
              <a:t>Typical</a:t>
            </a:r>
          </a:p>
          <a:p>
            <a:pPr algn="ctr"/>
            <a:r>
              <a:rPr lang="en-US" sz="3200" b="1" smtClean="0">
                <a:solidFill>
                  <a:srgbClr val="FFF2C9"/>
                </a:solidFill>
                <a:latin typeface="Arial Narrow" pitchFamily="34" charset="0"/>
              </a:rPr>
              <a:t>Control &amp;</a:t>
            </a:r>
          </a:p>
          <a:p>
            <a:pPr algn="ctr"/>
            <a:r>
              <a:rPr lang="en-US" sz="3200" b="1" smtClean="0">
                <a:solidFill>
                  <a:srgbClr val="FFF2C9"/>
                </a:solidFill>
                <a:latin typeface="Arial Narrow" pitchFamily="34" charset="0"/>
              </a:rPr>
              <a:t>Monitoring </a:t>
            </a:r>
          </a:p>
          <a:p>
            <a:pPr algn="ctr"/>
            <a:r>
              <a:rPr lang="en-US" sz="3200" b="1" smtClean="0">
                <a:solidFill>
                  <a:srgbClr val="FFF2C9"/>
                </a:solidFill>
                <a:latin typeface="Arial Narrow" pitchFamily="34" charset="0"/>
              </a:rPr>
              <a:t>Classes</a:t>
            </a:r>
            <a:endParaRPr lang="en-US" sz="3200" b="1">
              <a:solidFill>
                <a:srgbClr val="FFF2C9"/>
              </a:solidFill>
              <a:latin typeface="Arial Narrow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74584" y="1177577"/>
            <a:ext cx="9204958" cy="6595205"/>
          </a:xfrm>
          <a:prstGeom prst="rect">
            <a:avLst/>
          </a:prstGeom>
          <a:noFill/>
        </p:spPr>
        <p:txBody>
          <a:bodyPr wrap="square" lIns="130622" tIns="65311" rIns="130622" bIns="65311" rtlCol="0">
            <a:spAutoFit/>
          </a:bodyPr>
          <a:lstStyle/>
          <a:p>
            <a:pPr>
              <a:spcBef>
                <a:spcPct val="0"/>
              </a:spcBef>
              <a:spcAft>
                <a:spcPct val="0"/>
              </a:spcAft>
              <a:tabLst>
                <a:tab pos="4571771" algn="l"/>
                <a:tab pos="5224882" algn="l"/>
              </a:tabLst>
            </a:pPr>
            <a:r>
              <a:rPr lang="en-US" sz="2400" b="1" dirty="0" smtClean="0">
                <a:solidFill>
                  <a:srgbClr val="12004C"/>
                </a:solidFill>
              </a:rPr>
              <a:t>WORKERS</a:t>
            </a:r>
          </a:p>
          <a:p>
            <a:pPr lvl="1">
              <a:spcBef>
                <a:spcPct val="0"/>
              </a:spcBef>
              <a:spcAft>
                <a:spcPct val="0"/>
              </a:spcAft>
              <a:tabLst>
                <a:tab pos="4571771" algn="l"/>
                <a:tab pos="5224882" algn="l"/>
              </a:tabLst>
            </a:pPr>
            <a:r>
              <a:rPr lang="en-US" sz="2400" b="1" dirty="0" smtClean="0">
                <a:solidFill>
                  <a:srgbClr val="000000"/>
                </a:solidFill>
              </a:rPr>
              <a:t>Actuators</a:t>
            </a:r>
          </a:p>
          <a:p>
            <a:pPr lvl="2">
              <a:spcBef>
                <a:spcPct val="0"/>
              </a:spcBef>
              <a:spcAft>
                <a:spcPct val="0"/>
              </a:spcAft>
              <a:tabLst>
                <a:tab pos="4571771" algn="l"/>
                <a:tab pos="5224882" algn="l"/>
              </a:tabLst>
            </a:pPr>
            <a:r>
              <a:rPr lang="en-US" sz="2400" b="1" dirty="0" err="1" smtClean="0">
                <a:solidFill>
                  <a:srgbClr val="FF0000"/>
                </a:solidFill>
              </a:rPr>
              <a:t>OcaGain</a:t>
            </a:r>
            <a:r>
              <a:rPr lang="en-US" sz="2400" b="1" dirty="0" smtClean="0">
                <a:solidFill>
                  <a:srgbClr val="000000"/>
                </a:solidFill>
              </a:rPr>
              <a:t> </a:t>
            </a:r>
            <a:r>
              <a:rPr lang="en-US" sz="2400" dirty="0" smtClean="0">
                <a:solidFill>
                  <a:srgbClr val="000000"/>
                </a:solidFill>
              </a:rPr>
              <a:t>= { Value }</a:t>
            </a:r>
          </a:p>
          <a:p>
            <a:pPr lvl="2">
              <a:spcBef>
                <a:spcPct val="0"/>
              </a:spcBef>
              <a:spcAft>
                <a:spcPct val="0"/>
              </a:spcAft>
              <a:tabLst>
                <a:tab pos="4571771" algn="l"/>
                <a:tab pos="5224882" algn="l"/>
              </a:tabLst>
            </a:pPr>
            <a:r>
              <a:rPr lang="en-US" sz="2400" b="1" dirty="0" err="1" smtClean="0">
                <a:solidFill>
                  <a:srgbClr val="FF0000"/>
                </a:solidFill>
              </a:rPr>
              <a:t>OcaFilterParametric</a:t>
            </a:r>
            <a:r>
              <a:rPr lang="en-US" sz="2400" b="1" dirty="0" smtClean="0">
                <a:solidFill>
                  <a:srgbClr val="000000"/>
                </a:solidFill>
              </a:rPr>
              <a:t> </a:t>
            </a:r>
            <a:r>
              <a:rPr lang="en-US" sz="2400" dirty="0" smtClean="0">
                <a:solidFill>
                  <a:srgbClr val="000000"/>
                </a:solidFill>
              </a:rPr>
              <a:t>= { Frequency, Boost, Shape }</a:t>
            </a:r>
          </a:p>
          <a:p>
            <a:pPr lvl="2">
              <a:spcBef>
                <a:spcPct val="0"/>
              </a:spcBef>
              <a:spcAft>
                <a:spcPct val="0"/>
              </a:spcAft>
              <a:tabLst>
                <a:tab pos="4571771" algn="l"/>
                <a:tab pos="5224882" algn="l"/>
              </a:tabLst>
            </a:pPr>
            <a:r>
              <a:rPr lang="en-US" sz="2400" b="1" dirty="0" err="1" smtClean="0">
                <a:solidFill>
                  <a:srgbClr val="FF0000"/>
                </a:solidFill>
              </a:rPr>
              <a:t>OcaMute</a:t>
            </a:r>
            <a:r>
              <a:rPr lang="en-US" sz="2400" b="1" dirty="0" smtClean="0">
                <a:solidFill>
                  <a:srgbClr val="000000"/>
                </a:solidFill>
              </a:rPr>
              <a:t> </a:t>
            </a:r>
            <a:r>
              <a:rPr lang="en-US" sz="2400" dirty="0" smtClean="0">
                <a:solidFill>
                  <a:srgbClr val="000000"/>
                </a:solidFill>
              </a:rPr>
              <a:t>= { Setting [Muted | </a:t>
            </a:r>
            <a:r>
              <a:rPr lang="en-US" sz="2400" dirty="0" err="1" smtClean="0">
                <a:solidFill>
                  <a:srgbClr val="000000"/>
                </a:solidFill>
              </a:rPr>
              <a:t>Unmuted</a:t>
            </a:r>
            <a:r>
              <a:rPr lang="en-US" sz="2400" dirty="0" smtClean="0">
                <a:solidFill>
                  <a:srgbClr val="000000"/>
                </a:solidFill>
              </a:rPr>
              <a:t>] }</a:t>
            </a:r>
          </a:p>
          <a:p>
            <a:pPr lvl="1">
              <a:spcBef>
                <a:spcPct val="25000"/>
              </a:spcBef>
              <a:spcAft>
                <a:spcPct val="0"/>
              </a:spcAft>
              <a:tabLst>
                <a:tab pos="4571771" algn="l"/>
                <a:tab pos="5224882" algn="l"/>
              </a:tabLst>
            </a:pPr>
            <a:r>
              <a:rPr lang="en-US" sz="2400" b="1" dirty="0" smtClean="0">
                <a:solidFill>
                  <a:srgbClr val="000000"/>
                </a:solidFill>
              </a:rPr>
              <a:t>Sensors</a:t>
            </a:r>
          </a:p>
          <a:p>
            <a:pPr lvl="2">
              <a:spcBef>
                <a:spcPct val="0"/>
              </a:spcBef>
              <a:spcAft>
                <a:spcPct val="0"/>
              </a:spcAft>
              <a:tabLst>
                <a:tab pos="4571771" algn="l"/>
                <a:tab pos="5224882" algn="l"/>
              </a:tabLst>
            </a:pPr>
            <a:r>
              <a:rPr lang="en-US" sz="2400" b="1" dirty="0" err="1" smtClean="0">
                <a:solidFill>
                  <a:srgbClr val="FF0000"/>
                </a:solidFill>
              </a:rPr>
              <a:t>OcaLevelMeter</a:t>
            </a:r>
            <a:r>
              <a:rPr lang="en-US" sz="2400" b="1" dirty="0" smtClean="0">
                <a:solidFill>
                  <a:srgbClr val="000000"/>
                </a:solidFill>
              </a:rPr>
              <a:t> </a:t>
            </a:r>
            <a:r>
              <a:rPr lang="en-US" sz="2400" dirty="0" smtClean="0">
                <a:solidFill>
                  <a:srgbClr val="000000"/>
                </a:solidFill>
              </a:rPr>
              <a:t>= { Reading, </a:t>
            </a:r>
            <a:r>
              <a:rPr lang="en-US" sz="2400" dirty="0" err="1" smtClean="0">
                <a:solidFill>
                  <a:srgbClr val="000000"/>
                </a:solidFill>
              </a:rPr>
              <a:t>MeterLaw</a:t>
            </a:r>
            <a:r>
              <a:rPr lang="en-US" sz="2400" dirty="0" smtClean="0">
                <a:solidFill>
                  <a:srgbClr val="000000"/>
                </a:solidFill>
              </a:rPr>
              <a:t> }</a:t>
            </a:r>
          </a:p>
          <a:p>
            <a:pPr lvl="2">
              <a:spcBef>
                <a:spcPct val="0"/>
              </a:spcBef>
              <a:spcAft>
                <a:spcPct val="0"/>
              </a:spcAft>
              <a:tabLst>
                <a:tab pos="4571771" algn="l"/>
                <a:tab pos="5224882" algn="l"/>
              </a:tabLst>
            </a:pPr>
            <a:r>
              <a:rPr lang="en-US" sz="2400" b="1" dirty="0" err="1" smtClean="0">
                <a:solidFill>
                  <a:srgbClr val="FF0000"/>
                </a:solidFill>
              </a:rPr>
              <a:t>OcaTemperatureSensor</a:t>
            </a:r>
            <a:r>
              <a:rPr lang="en-US" sz="2400" b="1" dirty="0" smtClean="0">
                <a:solidFill>
                  <a:srgbClr val="000000"/>
                </a:solidFill>
              </a:rPr>
              <a:t> </a:t>
            </a:r>
            <a:r>
              <a:rPr lang="en-US" sz="2400" dirty="0" smtClean="0">
                <a:solidFill>
                  <a:srgbClr val="000000"/>
                </a:solidFill>
              </a:rPr>
              <a:t>= { Reading }</a:t>
            </a:r>
          </a:p>
          <a:p>
            <a:pPr lvl="1">
              <a:spcBef>
                <a:spcPct val="25000"/>
              </a:spcBef>
              <a:spcAft>
                <a:spcPct val="0"/>
              </a:spcAft>
              <a:tabLst>
                <a:tab pos="4571771" algn="l"/>
                <a:tab pos="5224882" algn="l"/>
              </a:tabLst>
            </a:pPr>
            <a:r>
              <a:rPr lang="en-US" sz="2400" b="1" dirty="0" err="1" smtClean="0">
                <a:solidFill>
                  <a:srgbClr val="FF0000"/>
                </a:solidFill>
              </a:rPr>
              <a:t>OcaBlock</a:t>
            </a:r>
            <a:r>
              <a:rPr lang="en-US" sz="2400" b="1" dirty="0" smtClean="0">
                <a:solidFill>
                  <a:srgbClr val="000000"/>
                </a:solidFill>
              </a:rPr>
              <a:t> </a:t>
            </a:r>
            <a:r>
              <a:rPr lang="en-US" sz="2400" dirty="0" smtClean="0">
                <a:solidFill>
                  <a:srgbClr val="000000"/>
                </a:solidFill>
              </a:rPr>
              <a:t>= { Set of Workers }</a:t>
            </a:r>
            <a:endParaRPr lang="en-US" sz="2400" b="1" dirty="0" smtClean="0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  <a:spcAft>
                <a:spcPct val="0"/>
              </a:spcAft>
              <a:tabLst>
                <a:tab pos="4571771" algn="l"/>
                <a:tab pos="5224882" algn="l"/>
              </a:tabLst>
            </a:pPr>
            <a:r>
              <a:rPr lang="en-US" sz="2400" b="1" dirty="0" smtClean="0">
                <a:solidFill>
                  <a:srgbClr val="000000"/>
                </a:solidFill>
              </a:rPr>
              <a:t>AGENTS</a:t>
            </a:r>
          </a:p>
          <a:p>
            <a:pPr lvl="1">
              <a:spcBef>
                <a:spcPct val="0"/>
              </a:spcBef>
              <a:spcAft>
                <a:spcPct val="0"/>
              </a:spcAft>
              <a:tabLst>
                <a:tab pos="4571771" algn="l"/>
                <a:tab pos="5224882" algn="l"/>
              </a:tabLst>
            </a:pPr>
            <a:r>
              <a:rPr lang="en-US" sz="2400" b="1" dirty="0" err="1" smtClean="0">
                <a:solidFill>
                  <a:srgbClr val="FF0000"/>
                </a:solidFill>
              </a:rPr>
              <a:t>OcaGrouper</a:t>
            </a:r>
            <a:r>
              <a:rPr lang="en-US" sz="2400" b="1" dirty="0" smtClean="0">
                <a:solidFill>
                  <a:srgbClr val="000000"/>
                </a:solidFill>
              </a:rPr>
              <a:t> </a:t>
            </a:r>
            <a:r>
              <a:rPr lang="en-US" sz="2400" dirty="0" smtClean="0">
                <a:solidFill>
                  <a:srgbClr val="000000"/>
                </a:solidFill>
              </a:rPr>
              <a:t>= { Sets of Workers }</a:t>
            </a:r>
          </a:p>
          <a:p>
            <a:pPr lvl="1">
              <a:spcBef>
                <a:spcPct val="0"/>
              </a:spcBef>
              <a:spcAft>
                <a:spcPct val="0"/>
              </a:spcAft>
              <a:tabLst>
                <a:tab pos="4571771" algn="l"/>
                <a:tab pos="5224882" algn="l"/>
              </a:tabLst>
            </a:pPr>
            <a:r>
              <a:rPr lang="en-US" sz="2400" b="1" dirty="0" err="1" smtClean="0">
                <a:solidFill>
                  <a:srgbClr val="FF0000"/>
                </a:solidFill>
              </a:rPr>
              <a:t>OcaLibrary</a:t>
            </a:r>
            <a:r>
              <a:rPr lang="en-US" sz="2400" b="1" dirty="0" smtClean="0">
                <a:solidFill>
                  <a:srgbClr val="000000"/>
                </a:solidFill>
              </a:rPr>
              <a:t> </a:t>
            </a:r>
            <a:r>
              <a:rPr lang="en-US" sz="2400" dirty="0" smtClean="0">
                <a:solidFill>
                  <a:srgbClr val="000000"/>
                </a:solidFill>
              </a:rPr>
              <a:t>= { Sets of stored parameter values }</a:t>
            </a:r>
          </a:p>
          <a:p>
            <a:pPr lvl="1">
              <a:spcBef>
                <a:spcPct val="0"/>
              </a:spcBef>
              <a:spcAft>
                <a:spcPct val="0"/>
              </a:spcAft>
              <a:tabLst>
                <a:tab pos="4571771" algn="l"/>
                <a:tab pos="5224882" algn="l"/>
              </a:tabLst>
            </a:pPr>
            <a:r>
              <a:rPr lang="en-US" sz="2400" b="1" dirty="0" err="1" smtClean="0">
                <a:solidFill>
                  <a:srgbClr val="FF0000"/>
                </a:solidFill>
              </a:rPr>
              <a:t>OcaNetwork</a:t>
            </a:r>
            <a:r>
              <a:rPr lang="en-US" sz="2400" dirty="0" smtClean="0">
                <a:solidFill>
                  <a:srgbClr val="000000"/>
                </a:solidFill>
              </a:rPr>
              <a:t> = { Control or transport network parameters }</a:t>
            </a:r>
          </a:p>
          <a:p>
            <a:pPr>
              <a:spcBef>
                <a:spcPct val="50000"/>
              </a:spcBef>
              <a:spcAft>
                <a:spcPct val="0"/>
              </a:spcAft>
              <a:tabLst>
                <a:tab pos="4571771" algn="l"/>
                <a:tab pos="5224882" algn="l"/>
              </a:tabLst>
            </a:pP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</a:rPr>
              <a:t>MANAGERS</a:t>
            </a:r>
          </a:p>
          <a:p>
            <a:pPr lvl="1">
              <a:spcBef>
                <a:spcPct val="0"/>
              </a:spcBef>
              <a:spcAft>
                <a:spcPct val="0"/>
              </a:spcAft>
              <a:tabLst>
                <a:tab pos="4571771" algn="l"/>
                <a:tab pos="5224882" algn="l"/>
              </a:tabLst>
            </a:pPr>
            <a:r>
              <a:rPr lang="en-US" sz="2400" dirty="0" smtClean="0">
                <a:solidFill>
                  <a:srgbClr val="000000"/>
                </a:solidFill>
              </a:rPr>
              <a:t>(as shown in Device Model)</a:t>
            </a:r>
          </a:p>
          <a:p>
            <a:pPr lvl="1">
              <a:spcBef>
                <a:spcPct val="0"/>
              </a:spcBef>
              <a:spcAft>
                <a:spcPct val="0"/>
              </a:spcAft>
              <a:tabLst>
                <a:tab pos="4571771" algn="l"/>
                <a:tab pos="5224882" algn="l"/>
              </a:tabLst>
            </a:pPr>
            <a:endParaRPr lang="en-US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0405115"/>
      </p:ext>
    </p:extLst>
  </p:cSld>
  <p:clrMapOvr>
    <a:masterClrMapping/>
  </p:clrMapOvr>
  <p:transition spd="slow" advClick="0" advTm="6000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4801" y="1625606"/>
            <a:ext cx="25230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smtClean="0">
                <a:solidFill>
                  <a:srgbClr val="FF0000"/>
                </a:solidFill>
                <a:latin typeface="Arial Narrow" pitchFamily="34" charset="0"/>
              </a:rPr>
              <a:t>TECHNICAL</a:t>
            </a:r>
            <a:endParaRPr lang="en-US" sz="3200" b="1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4801" y="2350832"/>
            <a:ext cx="252306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smtClean="0">
                <a:solidFill>
                  <a:srgbClr val="FFF2C9"/>
                </a:solidFill>
                <a:latin typeface="Arial Narrow" pitchFamily="34" charset="0"/>
              </a:rPr>
              <a:t>Powerful</a:t>
            </a:r>
          </a:p>
          <a:p>
            <a:pPr algn="ctr"/>
            <a:r>
              <a:rPr lang="en-US" sz="3200" b="1" smtClean="0">
                <a:solidFill>
                  <a:srgbClr val="FFF2C9"/>
                </a:solidFill>
                <a:latin typeface="Arial Narrow" pitchFamily="34" charset="0"/>
              </a:rPr>
              <a:t>BLOCK</a:t>
            </a:r>
          </a:p>
          <a:p>
            <a:pPr algn="ctr"/>
            <a:r>
              <a:rPr lang="en-US" sz="3200" b="1" smtClean="0">
                <a:solidFill>
                  <a:srgbClr val="FFF2C9"/>
                </a:solidFill>
                <a:latin typeface="Arial Narrow" pitchFamily="34" charset="0"/>
              </a:rPr>
              <a:t>Feature </a:t>
            </a:r>
          </a:p>
          <a:p>
            <a:pPr algn="ctr"/>
            <a:r>
              <a:rPr lang="en-US" sz="3200" b="1" smtClean="0">
                <a:solidFill>
                  <a:srgbClr val="FFF2C9"/>
                </a:solidFill>
                <a:latin typeface="Arial Narrow" pitchFamily="34" charset="0"/>
              </a:rPr>
              <a:t>for Defining</a:t>
            </a:r>
          </a:p>
          <a:p>
            <a:pPr algn="ctr"/>
            <a:r>
              <a:rPr lang="en-US" sz="3200" b="1" smtClean="0">
                <a:solidFill>
                  <a:srgbClr val="FFF2C9"/>
                </a:solidFill>
                <a:latin typeface="Arial Narrow" pitchFamily="34" charset="0"/>
              </a:rPr>
              <a:t>Composite</a:t>
            </a:r>
          </a:p>
          <a:p>
            <a:pPr algn="ctr"/>
            <a:r>
              <a:rPr lang="en-US" sz="3200" b="1" smtClean="0">
                <a:solidFill>
                  <a:srgbClr val="FFF2C9"/>
                </a:solidFill>
                <a:latin typeface="Arial Narrow" pitchFamily="34" charset="0"/>
              </a:rPr>
              <a:t>Functions</a:t>
            </a:r>
            <a:endParaRPr lang="en-US" sz="3200" b="1">
              <a:solidFill>
                <a:srgbClr val="FFF2C9"/>
              </a:solidFill>
              <a:latin typeface="Arial Narrow" pitchFamily="34" charset="0"/>
            </a:endParaRPr>
          </a:p>
        </p:txBody>
      </p:sp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14743" y="2759530"/>
            <a:ext cx="8969940" cy="266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410405115"/>
      </p:ext>
    </p:extLst>
  </p:cSld>
  <p:clrMapOvr>
    <a:masterClrMapping/>
  </p:clrMapOvr>
  <p:transition spd="slow" advClick="0" advTm="6000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CA">
      <a:dk1>
        <a:srgbClr val="666666"/>
      </a:dk1>
      <a:lt1>
        <a:sysClr val="window" lastClr="FFFFFF"/>
      </a:lt1>
      <a:dk2>
        <a:srgbClr val="534741"/>
      </a:dk2>
      <a:lt2>
        <a:srgbClr val="EEECE1"/>
      </a:lt2>
      <a:accent1>
        <a:srgbClr val="DD5825"/>
      </a:accent1>
      <a:accent2>
        <a:srgbClr val="0B8079"/>
      </a:accent2>
      <a:accent3>
        <a:srgbClr val="BCA52A"/>
      </a:accent3>
      <a:accent4>
        <a:srgbClr val="EB821C"/>
      </a:accent4>
      <a:accent5>
        <a:srgbClr val="7C386A"/>
      </a:accent5>
      <a:accent6>
        <a:srgbClr val="0A95B0"/>
      </a:accent6>
      <a:hlink>
        <a:srgbClr val="0A95B0"/>
      </a:hlink>
      <a:folHlink>
        <a:srgbClr val="0A95B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 w="6350">
          <a:solidFill>
            <a:srgbClr val="12004C"/>
          </a:solidFill>
        </a:ln>
      </a:spPr>
      <a:bodyPr rtlCol="0" anchor="ctr"/>
      <a:lstStyle>
        <a:defPPr algn="ctr">
          <a:defRPr sz="2400">
            <a:solidFill>
              <a:srgbClr val="12004C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OCA">
      <a:dk1>
        <a:srgbClr val="666666"/>
      </a:dk1>
      <a:lt1>
        <a:sysClr val="window" lastClr="FFFFFF"/>
      </a:lt1>
      <a:dk2>
        <a:srgbClr val="534741"/>
      </a:dk2>
      <a:lt2>
        <a:srgbClr val="EEECE1"/>
      </a:lt2>
      <a:accent1>
        <a:srgbClr val="DD5825"/>
      </a:accent1>
      <a:accent2>
        <a:srgbClr val="0B8079"/>
      </a:accent2>
      <a:accent3>
        <a:srgbClr val="BCA52A"/>
      </a:accent3>
      <a:accent4>
        <a:srgbClr val="EB821C"/>
      </a:accent4>
      <a:accent5>
        <a:srgbClr val="7C386A"/>
      </a:accent5>
      <a:accent6>
        <a:srgbClr val="0A95B0"/>
      </a:accent6>
      <a:hlink>
        <a:srgbClr val="0A95B0"/>
      </a:hlink>
      <a:folHlink>
        <a:srgbClr val="0A95B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398</Words>
  <Application>Microsoft Office PowerPoint</Application>
  <PresentationFormat>Custom</PresentationFormat>
  <Paragraphs>112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Office Theme</vt:lpstr>
      <vt:lpstr>1_Office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2012-10-18T19:43:02Z</dcterms:created>
  <dcterms:modified xsi:type="dcterms:W3CDTF">2012-10-26T22:57:06Z</dcterms:modified>
</cp:coreProperties>
</file>